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3" r:id="rId2"/>
    <p:sldMasterId id="2147483655" r:id="rId3"/>
    <p:sldMasterId id="2147483831" r:id="rId4"/>
    <p:sldMasterId id="2147483904" r:id="rId5"/>
    <p:sldMasterId id="2147484216" r:id="rId6"/>
    <p:sldMasterId id="2147484517" r:id="rId7"/>
    <p:sldMasterId id="2147484530" r:id="rId8"/>
  </p:sldMasterIdLst>
  <p:notesMasterIdLst>
    <p:notesMasterId r:id="rId81"/>
  </p:notesMasterIdLst>
  <p:sldIdLst>
    <p:sldId id="349" r:id="rId9"/>
    <p:sldId id="280" r:id="rId10"/>
    <p:sldId id="284" r:id="rId11"/>
    <p:sldId id="282" r:id="rId12"/>
    <p:sldId id="317" r:id="rId13"/>
    <p:sldId id="4907" r:id="rId14"/>
    <p:sldId id="4908" r:id="rId15"/>
    <p:sldId id="320" r:id="rId16"/>
    <p:sldId id="275" r:id="rId17"/>
    <p:sldId id="323" r:id="rId18"/>
    <p:sldId id="261" r:id="rId19"/>
    <p:sldId id="350" r:id="rId20"/>
    <p:sldId id="4889" r:id="rId21"/>
    <p:sldId id="4890" r:id="rId22"/>
    <p:sldId id="4891" r:id="rId23"/>
    <p:sldId id="308" r:id="rId24"/>
    <p:sldId id="327" r:id="rId25"/>
    <p:sldId id="324" r:id="rId26"/>
    <p:sldId id="4892" r:id="rId27"/>
    <p:sldId id="4677" r:id="rId28"/>
    <p:sldId id="4893" r:id="rId29"/>
    <p:sldId id="4900" r:id="rId30"/>
    <p:sldId id="4901" r:id="rId31"/>
    <p:sldId id="4902" r:id="rId32"/>
    <p:sldId id="4903" r:id="rId33"/>
    <p:sldId id="4904" r:id="rId34"/>
    <p:sldId id="4905" r:id="rId35"/>
    <p:sldId id="281" r:id="rId36"/>
    <p:sldId id="4906" r:id="rId37"/>
    <p:sldId id="322" r:id="rId38"/>
    <p:sldId id="316" r:id="rId39"/>
    <p:sldId id="307" r:id="rId40"/>
    <p:sldId id="285" r:id="rId41"/>
    <p:sldId id="325" r:id="rId42"/>
    <p:sldId id="286" r:id="rId43"/>
    <p:sldId id="288" r:id="rId44"/>
    <p:sldId id="4894" r:id="rId45"/>
    <p:sldId id="4895" r:id="rId46"/>
    <p:sldId id="4896" r:id="rId47"/>
    <p:sldId id="291" r:id="rId48"/>
    <p:sldId id="328" r:id="rId49"/>
    <p:sldId id="340" r:id="rId50"/>
    <p:sldId id="294" r:id="rId51"/>
    <p:sldId id="293" r:id="rId52"/>
    <p:sldId id="292" r:id="rId53"/>
    <p:sldId id="326" r:id="rId54"/>
    <p:sldId id="4897" r:id="rId55"/>
    <p:sldId id="4898" r:id="rId56"/>
    <p:sldId id="265" r:id="rId57"/>
    <p:sldId id="279" r:id="rId58"/>
    <p:sldId id="271" r:id="rId59"/>
    <p:sldId id="290" r:id="rId60"/>
    <p:sldId id="289" r:id="rId61"/>
    <p:sldId id="315" r:id="rId62"/>
    <p:sldId id="268" r:id="rId63"/>
    <p:sldId id="269" r:id="rId64"/>
    <p:sldId id="274" r:id="rId65"/>
    <p:sldId id="329" r:id="rId66"/>
    <p:sldId id="273" r:id="rId67"/>
    <p:sldId id="270" r:id="rId68"/>
    <p:sldId id="272" r:id="rId69"/>
    <p:sldId id="4899" r:id="rId70"/>
    <p:sldId id="302" r:id="rId71"/>
    <p:sldId id="303" r:id="rId72"/>
    <p:sldId id="331" r:id="rId73"/>
    <p:sldId id="309" r:id="rId74"/>
    <p:sldId id="310" r:id="rId75"/>
    <p:sldId id="311" r:id="rId76"/>
    <p:sldId id="312" r:id="rId77"/>
    <p:sldId id="313" r:id="rId78"/>
    <p:sldId id="348" r:id="rId79"/>
    <p:sldId id="895" r:id="rId8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Verdana"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3B00"/>
    <a:srgbClr val="FFFF00"/>
    <a:srgbClr val="CC6600"/>
    <a:srgbClr val="990099"/>
    <a:srgbClr val="006600"/>
    <a:srgbClr val="FF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6910" autoAdjust="0"/>
    <p:restoredTop sz="94249" autoAdjust="0"/>
  </p:normalViewPr>
  <p:slideViewPr>
    <p:cSldViewPr>
      <p:cViewPr varScale="1">
        <p:scale>
          <a:sx n="82" d="100"/>
          <a:sy n="82" d="100"/>
        </p:scale>
        <p:origin x="160" y="18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theme" Target="theme/theme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5.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61" Type="http://schemas.openxmlformats.org/officeDocument/2006/relationships/slide" Target="slides/slide53.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Verdana" pitchFamily="-105" charset="0"/>
                <a:ea typeface="+mn-ea"/>
                <a:cs typeface="+mn-cs"/>
              </a:defRPr>
            </a:lvl1pPr>
          </a:lstStyle>
          <a:p>
            <a:pPr>
              <a:defRPr/>
            </a:pPr>
            <a:endParaRPr lang="en-US"/>
          </a:p>
        </p:txBody>
      </p:sp>
      <p:sp>
        <p:nvSpPr>
          <p:cNvPr id="1044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Verdana" pitchFamily="-105" charset="0"/>
                <a:ea typeface="+mn-ea"/>
                <a:cs typeface="+mn-cs"/>
              </a:defRPr>
            </a:lvl1pPr>
          </a:lstStyle>
          <a:p>
            <a:pPr>
              <a:defRPr/>
            </a:pPr>
            <a:endParaRPr lang="en-US"/>
          </a:p>
        </p:txBody>
      </p:sp>
      <p:sp>
        <p:nvSpPr>
          <p:cNvPr id="788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44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44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Verdana" pitchFamily="-105" charset="0"/>
                <a:ea typeface="+mn-ea"/>
                <a:cs typeface="+mn-cs"/>
              </a:defRPr>
            </a:lvl1pPr>
          </a:lstStyle>
          <a:p>
            <a:pPr>
              <a:defRPr/>
            </a:pPr>
            <a:endParaRPr lang="en-US"/>
          </a:p>
        </p:txBody>
      </p:sp>
      <p:sp>
        <p:nvSpPr>
          <p:cNvPr id="1044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Geneva" charset="0"/>
              </a:defRPr>
            </a:lvl1pPr>
          </a:lstStyle>
          <a:p>
            <a:pPr>
              <a:defRPr/>
            </a:pPr>
            <a:fld id="{4454AF93-A874-1A48-B947-1EA2E85928ED}" type="slidenum">
              <a:rPr lang="en-US"/>
              <a:pPr>
                <a:defRPr/>
              </a:pPr>
              <a:t>‹#›</a:t>
            </a:fld>
            <a:endParaRPr lang="en-US"/>
          </a:p>
        </p:txBody>
      </p:sp>
    </p:spTree>
    <p:extLst>
      <p:ext uri="{BB962C8B-B14F-4D97-AF65-F5344CB8AC3E}">
        <p14:creationId xmlns:p14="http://schemas.microsoft.com/office/powerpoint/2010/main" val="1381449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5"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Arial" pitchFamily="-105" charset="0"/>
        <a:ea typeface="ＭＳ Ｐゴシック" charset="0"/>
        <a:cs typeface="Geneva" charset="0"/>
      </a:defRPr>
    </a:lvl3pPr>
    <a:lvl4pPr marL="1371600" algn="l" rtl="0" eaLnBrk="0" fontAlgn="base" hangingPunct="0">
      <a:spcBef>
        <a:spcPct val="30000"/>
      </a:spcBef>
      <a:spcAft>
        <a:spcPct val="0"/>
      </a:spcAft>
      <a:defRPr sz="1200" kern="1200">
        <a:solidFill>
          <a:schemeClr val="tx1"/>
        </a:solidFill>
        <a:latin typeface="Arial" pitchFamily="-105"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Arial" pitchFamily="-105"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DDBD1E-22B7-1D4C-B0F4-16FF61BB8DB3}" type="slidenum">
              <a:rPr kumimoji="0" lang="en-US" sz="1200" b="0" i="0" u="none" strike="noStrike" kern="1200" cap="none" spc="0" normalizeH="0" baseline="0" noProof="0">
                <a:ln>
                  <a:noFill/>
                </a:ln>
                <a:solidFill>
                  <a:srgbClr val="000000"/>
                </a:solidFill>
                <a:effectLst/>
                <a:uLnTx/>
                <a:uFillTx/>
                <a:latin typeface="Verdan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Verdana" charset="0"/>
              <a:ea typeface="ＭＳ Ｐゴシック" charset="0"/>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402F5CD-0991-4F45-9D33-FB60DD029112}" type="slidenum">
              <a:rPr lang="en-US" sz="1200"/>
              <a:pPr/>
              <a:t>10</a:t>
            </a:fld>
            <a:endParaRPr lang="en-US" sz="1200"/>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439F0DF-0529-E442-BEBB-477810E14FBD}" type="slidenum">
              <a:rPr lang="en-US" sz="1200"/>
              <a:pPr/>
              <a:t>11</a:t>
            </a:fld>
            <a:endParaRPr lang="en-US" sz="1200"/>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B2993E-30EA-C34E-A08A-B1153CDCB12C}" type="slidenum">
              <a:rPr kumimoji="0" lang="en-US" sz="1200" b="0" i="0" u="none" strike="noStrike" kern="1200" cap="none" spc="0" normalizeH="0" baseline="0" noProof="0">
                <a:ln>
                  <a:noFill/>
                </a:ln>
                <a:solidFill>
                  <a:srgbClr val="000000"/>
                </a:solidFill>
                <a:effectLst/>
                <a:uLnTx/>
                <a:uFillTx/>
                <a:latin typeface="Verdan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Verdana" charset="0"/>
              <a:ea typeface="ＭＳ Ｐゴシック" charset="0"/>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Two sects lay at opposite ends of the political spectrum. Even beyond the Zealots were the Sicari (dagger men not considered a sect), and the Herodians, collaborators with the Romans also not generally thought a sect.</a:t>
            </a:r>
          </a:p>
          <a:p>
            <a:pPr eaLnBrk="1" hangingPunct="1"/>
            <a:r>
              <a:rPr lang="en-US" dirty="0">
                <a:latin typeface="Arial" charset="0"/>
                <a:ea typeface="ＭＳ Ｐゴシック" charset="0"/>
                <a:cs typeface="ＭＳ Ｐゴシック" charset="0"/>
              </a:rPr>
              <a:t>Likewise, two sects lay at polar extremes religiously with 6000 Pharisees involved in the life of the community while many Essenes withdrew to the Dead Sea.</a:t>
            </a:r>
          </a:p>
          <a:p>
            <a:pPr eaLnBrk="1" hangingPunct="1"/>
            <a:r>
              <a:rPr lang="en-US" dirty="0">
                <a:latin typeface="Arial" charset="0"/>
                <a:ea typeface="ＭＳ Ｐゴシック" charset="0"/>
                <a:cs typeface="ＭＳ Ｐゴシック" charset="0"/>
              </a:rPr>
              <a:t>Only about 1 in 20 Jews were involved in these sects, but they still wielded immense power just like a few religious and political leaders today have influence beyond what their elite few might seem.</a:t>
            </a:r>
          </a:p>
          <a:p>
            <a:pPr eaLnBrk="1" hangingPunct="1"/>
            <a:r>
              <a:rPr lang="en-US" dirty="0">
                <a:latin typeface="Arial" charset="0"/>
                <a:ea typeface="ＭＳ Ｐゴシック" charset="0"/>
                <a:cs typeface="ＭＳ Ｐゴシック" charset="0"/>
              </a:rPr>
              <a:t>_____</a:t>
            </a:r>
          </a:p>
          <a:p>
            <a:pPr eaLnBrk="1" hangingPunct="1"/>
            <a:r>
              <a:rPr lang="en-US" dirty="0">
                <a:latin typeface="Arial" charset="0"/>
                <a:ea typeface="ＭＳ Ｐゴシック" charset="0"/>
                <a:cs typeface="ＭＳ Ｐゴシック" charset="0"/>
              </a:rPr>
              <a:t>LC-00-NT Bkgrds-22</a:t>
            </a:r>
          </a:p>
          <a:p>
            <a:pPr eaLnBrk="1" hangingPunct="1"/>
            <a:r>
              <a:rPr lang="en-US" dirty="0">
                <a:latin typeface="Arial" charset="0"/>
                <a:ea typeface="ＭＳ Ｐゴシック" charset="0"/>
                <a:cs typeface="ＭＳ Ｐゴシック" charset="0"/>
              </a:rPr>
              <a:t>NB-10 Religion 1 Sects, Diaspora, Rabbis (115-26)-12</a:t>
            </a:r>
          </a:p>
          <a:p>
            <a:pPr eaLnBrk="1" hangingPunct="1"/>
            <a:r>
              <a:rPr lang="en-US" dirty="0">
                <a:latin typeface="Arial" charset="0"/>
                <a:ea typeface="ＭＳ Ｐゴシック" charset="0"/>
                <a:cs typeface="ＭＳ Ｐゴシック" charset="0"/>
              </a:rPr>
              <a:t>NS-00-NT Bkgrds-21</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B2993E-30EA-C34E-A08A-B1153CDCB12C}" type="slidenum">
              <a:rPr kumimoji="0" lang="en-US" sz="1200" b="0" i="0" u="none" strike="noStrike" kern="1200" cap="none" spc="0" normalizeH="0" baseline="0" noProof="0">
                <a:ln>
                  <a:noFill/>
                </a:ln>
                <a:solidFill>
                  <a:srgbClr val="000000"/>
                </a:solidFill>
                <a:effectLst/>
                <a:uLnTx/>
                <a:uFillTx/>
                <a:latin typeface="Verdan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Verdana" charset="0"/>
              <a:ea typeface="ＭＳ Ｐゴシック" charset="0"/>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Two sects lay at opposite ends of the political spectrum. Even beyond the Zealots were the Sicari (dagger men not considered a sect), and the Herodians, collaborators with the Romans also not generally thought a sect.</a:t>
            </a:r>
          </a:p>
          <a:p>
            <a:pPr eaLnBrk="1" hangingPunct="1"/>
            <a:r>
              <a:rPr lang="en-US" dirty="0">
                <a:latin typeface="Arial" charset="0"/>
                <a:ea typeface="ＭＳ Ｐゴシック" charset="0"/>
                <a:cs typeface="ＭＳ Ｐゴシック" charset="0"/>
              </a:rPr>
              <a:t>Likewise, two sects lay at polar extremes religiously with 6000 Pharisees involved in the life of the community while many Essenes withdrew to the Dead Sea.</a:t>
            </a:r>
          </a:p>
          <a:p>
            <a:pPr eaLnBrk="1" hangingPunct="1"/>
            <a:r>
              <a:rPr lang="en-US" dirty="0">
                <a:latin typeface="Arial" charset="0"/>
                <a:ea typeface="ＭＳ Ｐゴシック" charset="0"/>
                <a:cs typeface="ＭＳ Ｐゴシック" charset="0"/>
              </a:rPr>
              <a:t>Only about 1 in 20 Jews were involved in these sects, but they still wielded immense power just like a few religious and political leaders today have influence beyond what their elite few might seem.</a:t>
            </a:r>
          </a:p>
          <a:p>
            <a:pPr eaLnBrk="1" hangingPunct="1"/>
            <a:r>
              <a:rPr lang="en-US" dirty="0">
                <a:latin typeface="Arial" charset="0"/>
                <a:ea typeface="ＭＳ Ｐゴシック" charset="0"/>
                <a:cs typeface="ＭＳ Ｐゴシック" charset="0"/>
              </a:rPr>
              <a:t>_____</a:t>
            </a:r>
          </a:p>
          <a:p>
            <a:pPr eaLnBrk="1" hangingPunct="1"/>
            <a:r>
              <a:rPr lang="en-US" dirty="0">
                <a:latin typeface="Arial" charset="0"/>
                <a:ea typeface="ＭＳ Ｐゴシック" charset="0"/>
                <a:cs typeface="ＭＳ Ｐゴシック" charset="0"/>
              </a:rPr>
              <a:t>LC-00-NT Bkgrds-22</a:t>
            </a:r>
          </a:p>
          <a:p>
            <a:pPr eaLnBrk="1" hangingPunct="1"/>
            <a:r>
              <a:rPr lang="en-US" dirty="0">
                <a:latin typeface="Arial" charset="0"/>
                <a:ea typeface="ＭＳ Ｐゴシック" charset="0"/>
                <a:cs typeface="ＭＳ Ｐゴシック" charset="0"/>
              </a:rPr>
              <a:t>NB-10 Religion 1 Sects, Diaspora, Rabbis (115-26)-12</a:t>
            </a:r>
          </a:p>
          <a:p>
            <a:pPr eaLnBrk="1" hangingPunct="1"/>
            <a:r>
              <a:rPr lang="en-US" dirty="0">
                <a:latin typeface="Arial" charset="0"/>
                <a:ea typeface="ＭＳ Ｐゴシック" charset="0"/>
                <a:cs typeface="ＭＳ Ｐゴシック" charset="0"/>
              </a:rPr>
              <a:t>NS-00-NT Bkgrds-21</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3183A6E-E665-6840-9877-4B42F7BECEE5}" type="slidenum">
              <a:rPr kumimoji="0" lang="en-US" sz="1200" b="0" i="0" u="none" strike="noStrike" kern="1200" cap="none" spc="0" normalizeH="0" baseline="0" noProof="0">
                <a:ln>
                  <a:noFill/>
                </a:ln>
                <a:solidFill>
                  <a:srgbClr val="000000"/>
                </a:solidFill>
                <a:effectLst/>
                <a:uLnTx/>
                <a:uFillTx/>
                <a:latin typeface="Verdan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Verdana" charset="0"/>
              <a:ea typeface="ＭＳ Ｐゴシック" charset="0"/>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F3A0705-7541-6948-B686-7555D9C8718E}" type="slidenum">
              <a:rPr kumimoji="0" lang="en-US" sz="1200" b="0" i="0" u="none" strike="noStrike" kern="1200" cap="none" spc="0" normalizeH="0" baseline="0" noProof="0">
                <a:ln>
                  <a:noFill/>
                </a:ln>
                <a:solidFill>
                  <a:srgbClr val="000000"/>
                </a:solidFill>
                <a:effectLst/>
                <a:uLnTx/>
                <a:uFillTx/>
                <a:latin typeface="Verdan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Verdana" charset="0"/>
              <a:ea typeface="ＭＳ Ｐゴシック" charset="0"/>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CAA6B979-6FDE-EA4B-8FA0-021D8B483549}" type="slidenum">
              <a:rPr lang="en-US" sz="1200"/>
              <a:pPr/>
              <a:t>16</a:t>
            </a:fld>
            <a:endParaRPr lang="en-US" sz="120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5C2AB0E-8DF1-DD40-8D2A-7372C8A6053B}" type="slidenum">
              <a:rPr lang="en-US" sz="1200"/>
              <a:pPr/>
              <a:t>17</a:t>
            </a:fld>
            <a:endParaRPr lang="en-US" sz="1200"/>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13A3DBD-205A-C14B-AB22-279D6C944A46}" type="slidenum">
              <a:rPr lang="en-US" sz="1200"/>
              <a:pPr/>
              <a:t>18</a:t>
            </a:fld>
            <a:endParaRPr lang="en-US" sz="120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B2993E-30EA-C34E-A08A-B1153CDCB12C}" type="slidenum">
              <a:rPr kumimoji="0" lang="en-US" sz="1200" b="0" i="0" u="none" strike="noStrike" kern="1200" cap="none" spc="0" normalizeH="0" baseline="0" noProof="0">
                <a:ln>
                  <a:noFill/>
                </a:ln>
                <a:solidFill>
                  <a:srgbClr val="000000"/>
                </a:solidFill>
                <a:effectLst/>
                <a:uLnTx/>
                <a:uFillTx/>
                <a:latin typeface="Verdan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Verdana" charset="0"/>
              <a:ea typeface="ＭＳ Ｐゴシック" charset="0"/>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Two sects lay at opposite ends of the political spectrum. Even beyond the Zealots were the Sicari (dagger men not considered a sect), and the Herodians, collaborators with the Romans also not generally thought a sect.</a:t>
            </a:r>
          </a:p>
          <a:p>
            <a:pPr eaLnBrk="1" hangingPunct="1"/>
            <a:r>
              <a:rPr lang="en-US" dirty="0">
                <a:latin typeface="Arial" charset="0"/>
                <a:ea typeface="ＭＳ Ｐゴシック" charset="0"/>
                <a:cs typeface="ＭＳ Ｐゴシック" charset="0"/>
              </a:rPr>
              <a:t>Likewise, two sects lay at polar extremes religiously with 6000 Pharisees involved in the life of the community while many Essenes withdrew to the Dead Sea.</a:t>
            </a:r>
          </a:p>
          <a:p>
            <a:pPr eaLnBrk="1" hangingPunct="1"/>
            <a:r>
              <a:rPr lang="en-US" dirty="0">
                <a:latin typeface="Arial" charset="0"/>
                <a:ea typeface="ＭＳ Ｐゴシック" charset="0"/>
                <a:cs typeface="ＭＳ Ｐゴシック" charset="0"/>
              </a:rPr>
              <a:t>Only about 1 in 20 Jews were involved in these sects, but they still wielded immense power just like a few religious and political leaders today have influence beyond what their elite few might seem.</a:t>
            </a:r>
          </a:p>
          <a:p>
            <a:pPr eaLnBrk="1" hangingPunct="1"/>
            <a:r>
              <a:rPr lang="en-US" dirty="0">
                <a:latin typeface="Arial" charset="0"/>
                <a:ea typeface="ＭＳ Ｐゴシック" charset="0"/>
                <a:cs typeface="ＭＳ Ｐゴシック" charset="0"/>
              </a:rPr>
              <a:t>_____</a:t>
            </a:r>
          </a:p>
          <a:p>
            <a:pPr eaLnBrk="1" hangingPunct="1"/>
            <a:r>
              <a:rPr lang="en-US" dirty="0">
                <a:latin typeface="Arial" charset="0"/>
                <a:ea typeface="ＭＳ Ｐゴシック" charset="0"/>
                <a:cs typeface="ＭＳ Ｐゴシック" charset="0"/>
              </a:rPr>
              <a:t>LC-00-NT Bkgrds-22</a:t>
            </a:r>
          </a:p>
          <a:p>
            <a:pPr eaLnBrk="1" hangingPunct="1"/>
            <a:r>
              <a:rPr lang="en-US" dirty="0">
                <a:latin typeface="Arial" charset="0"/>
                <a:ea typeface="ＭＳ Ｐゴシック" charset="0"/>
                <a:cs typeface="ＭＳ Ｐゴシック" charset="0"/>
              </a:rPr>
              <a:t>NB-10 Religion 1 Sects, Diaspora, Rabbis (115-26)-12</a:t>
            </a:r>
          </a:p>
          <a:p>
            <a:pPr eaLnBrk="1" hangingPunct="1"/>
            <a:r>
              <a:rPr lang="en-US" dirty="0">
                <a:latin typeface="Arial" charset="0"/>
                <a:ea typeface="ＭＳ Ｐゴシック" charset="0"/>
                <a:cs typeface="ＭＳ Ｐゴシック" charset="0"/>
              </a:rPr>
              <a:t>NS-00-NT Bkgrds-21</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7C1F7EB-1391-F44C-81FD-856B456380C7}" type="slidenum">
              <a:rPr lang="en-US" sz="1200"/>
              <a:pPr/>
              <a:t>2</a:t>
            </a:fld>
            <a:endParaRPr lang="en-US" sz="1200"/>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Choose one or the other: external or internal.</a:t>
            </a:r>
          </a:p>
          <a:p>
            <a:pPr eaLnBrk="1" hangingPunct="1"/>
            <a:r>
              <a:rPr lang="en-US">
                <a:latin typeface="Arial" charset="0"/>
                <a:ea typeface="ＭＳ Ｐゴシック" charset="0"/>
                <a:cs typeface="ＭＳ Ｐゴシック" charset="0"/>
              </a:rPr>
              <a:t>Why do you hold your view?</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622B16D-82A2-8745-B975-0927797E78D5}" type="slidenum">
              <a:rPr kumimoji="0" lang="en-US" sz="1200" b="0" i="0" u="none" strike="noStrike" kern="1200" cap="none" spc="0" normalizeH="0" baseline="0" noProof="0">
                <a:ln>
                  <a:noFill/>
                </a:ln>
                <a:solidFill>
                  <a:srgbClr val="000000"/>
                </a:solidFill>
                <a:effectLst/>
                <a:uLnTx/>
                <a:uFillTx/>
                <a:latin typeface="Verdan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Verdana" charset="0"/>
              <a:ea typeface="ＭＳ Ｐゴシック"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B85CFE1-82C0-824A-8F2E-13FC242463E8}" type="slidenum">
              <a:rPr kumimoji="0" lang="en-US" sz="1200" b="0" i="0" u="none" strike="noStrike" kern="1200" cap="none" spc="0" normalizeH="0" baseline="0" noProof="0">
                <a:ln>
                  <a:noFill/>
                </a:ln>
                <a:solidFill>
                  <a:srgbClr val="000000"/>
                </a:solidFill>
                <a:effectLst/>
                <a:uLnTx/>
                <a:uFillTx/>
                <a:latin typeface="Verdan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Verdana" charset="0"/>
              <a:ea typeface="ＭＳ Ｐゴシック"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F9D21B-2015-2444-9F55-B34CF8B1C60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4994"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52786F-9955-9145-8B5D-F13F7839126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7042"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0E4B30-F160-1C47-89D4-86FFF391991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909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9A7247-8755-6243-BE21-C6958B72231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1138"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38B1EF-D870-7140-A733-05E9465A4ED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3186"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E13DA4-4A03-D844-96B7-AE3EFC83B5F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5234"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641E87-015C-4B47-BCA5-3938FE278C2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7522"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5CE965-2615-9241-9A65-302754086B5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3666"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001412E-1538-114D-A839-45F4D9A26CCB}" type="slidenum">
              <a:rPr lang="en-US" sz="1200"/>
              <a:pPr/>
              <a:t>3</a:t>
            </a:fld>
            <a:endParaRPr lang="en-US" sz="1200"/>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C02BBB9-E901-CF4B-AFED-BFAF6DD1D000}" type="slidenum">
              <a:rPr lang="en-US" sz="1200"/>
              <a:pPr/>
              <a:t>30</a:t>
            </a:fld>
            <a:endParaRPr lang="en-US" sz="1200"/>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21B6B20-8643-964A-8B24-833A0B3B907F}" type="slidenum">
              <a:rPr lang="en-US" sz="1200"/>
              <a:pPr/>
              <a:t>31</a:t>
            </a:fld>
            <a:endParaRPr lang="en-US" sz="1200"/>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35D7E2E-7B5F-3D4E-BB45-D6A90C35424C}" type="slidenum">
              <a:rPr lang="en-US" sz="1200"/>
              <a:pPr/>
              <a:t>32</a:t>
            </a:fld>
            <a:endParaRPr lang="en-US" sz="1200"/>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EAA14C8-ADB4-A143-8A9F-BF50D071B31B}" type="slidenum">
              <a:rPr lang="en-US" sz="1200"/>
              <a:pPr/>
              <a:t>33</a:t>
            </a:fld>
            <a:endParaRPr lang="en-US" sz="1200"/>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5A55BC9-4188-C445-91EC-6B4167D42E08}" type="slidenum">
              <a:rPr lang="en-US" sz="1200"/>
              <a:pPr/>
              <a:t>34</a:t>
            </a:fld>
            <a:endParaRPr lang="en-US" sz="1200"/>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4E78497-B612-EE44-989E-1351AC040167}" type="slidenum">
              <a:rPr lang="en-US" sz="1200"/>
              <a:pPr/>
              <a:t>35</a:t>
            </a:fld>
            <a:endParaRPr lang="en-US" sz="1200"/>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8A57371-1F96-9F45-9FD1-BDF39D4465FC}" type="slidenum">
              <a:rPr lang="en-US" sz="1200"/>
              <a:pPr/>
              <a:t>36</a:t>
            </a:fld>
            <a:endParaRPr lang="en-US" sz="1200"/>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B2993E-30EA-C34E-A08A-B1153CDCB12C}" type="slidenum">
              <a:rPr kumimoji="0" lang="en-US" sz="1200" b="0" i="0" u="none" strike="noStrike" kern="1200" cap="none" spc="0" normalizeH="0" baseline="0" noProof="0">
                <a:ln>
                  <a:noFill/>
                </a:ln>
                <a:solidFill>
                  <a:srgbClr val="000000"/>
                </a:solidFill>
                <a:effectLst/>
                <a:uLnTx/>
                <a:uFillTx/>
                <a:latin typeface="Verdan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Verdana" charset="0"/>
              <a:ea typeface="ＭＳ Ｐゴシック" charset="0"/>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Two sects lay at opposite ends of the political spectrum. Even beyond the Zealots were the Sicari (dagger men not considered a sect), and the Herodians, collaborators with the Romans also not generally thought a sect.</a:t>
            </a:r>
          </a:p>
          <a:p>
            <a:pPr eaLnBrk="1" hangingPunct="1"/>
            <a:r>
              <a:rPr lang="en-US" dirty="0">
                <a:latin typeface="Arial" charset="0"/>
                <a:ea typeface="ＭＳ Ｐゴシック" charset="0"/>
                <a:cs typeface="ＭＳ Ｐゴシック" charset="0"/>
              </a:rPr>
              <a:t>Likewise, two sects lay at polar extremes religiously with 6000 Pharisees involved in the life of the community while many Essenes withdrew to the Dead Sea.</a:t>
            </a:r>
          </a:p>
          <a:p>
            <a:pPr eaLnBrk="1" hangingPunct="1"/>
            <a:r>
              <a:rPr lang="en-US" dirty="0">
                <a:latin typeface="Arial" charset="0"/>
                <a:ea typeface="ＭＳ Ｐゴシック" charset="0"/>
                <a:cs typeface="ＭＳ Ｐゴシック" charset="0"/>
              </a:rPr>
              <a:t>Only about 1 in 20 Jews were involved in these sects, but they still wielded immense power just like a few religious and political leaders today have influence beyond what their elite few might seem.</a:t>
            </a:r>
          </a:p>
          <a:p>
            <a:pPr eaLnBrk="1" hangingPunct="1"/>
            <a:r>
              <a:rPr lang="en-US" dirty="0">
                <a:latin typeface="Arial" charset="0"/>
                <a:ea typeface="ＭＳ Ｐゴシック" charset="0"/>
                <a:cs typeface="ＭＳ Ｐゴシック" charset="0"/>
              </a:rPr>
              <a:t>_____</a:t>
            </a:r>
          </a:p>
          <a:p>
            <a:pPr eaLnBrk="1" hangingPunct="1"/>
            <a:r>
              <a:rPr lang="en-US" dirty="0">
                <a:latin typeface="Arial" charset="0"/>
                <a:ea typeface="ＭＳ Ｐゴシック" charset="0"/>
                <a:cs typeface="ＭＳ Ｐゴシック" charset="0"/>
              </a:rPr>
              <a:t>LC-00-NT Bkgrds-22</a:t>
            </a:r>
          </a:p>
          <a:p>
            <a:pPr eaLnBrk="1" hangingPunct="1"/>
            <a:r>
              <a:rPr lang="en-US" dirty="0">
                <a:latin typeface="Arial" charset="0"/>
                <a:ea typeface="ＭＳ Ｐゴシック" charset="0"/>
                <a:cs typeface="ＭＳ Ｐゴシック" charset="0"/>
              </a:rPr>
              <a:t>NB-10 Religion 1 Sects, Diaspora, Rabbis (115-26)-12</a:t>
            </a:r>
          </a:p>
          <a:p>
            <a:pPr eaLnBrk="1" hangingPunct="1"/>
            <a:r>
              <a:rPr lang="en-US" dirty="0">
                <a:latin typeface="Arial" charset="0"/>
                <a:ea typeface="ＭＳ Ｐゴシック" charset="0"/>
                <a:cs typeface="ＭＳ Ｐゴシック" charset="0"/>
              </a:rPr>
              <a:t>NS-00-NT Bkgrds-21</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10A7C3B-6173-AC46-B200-44508ADE4EDE}" type="slidenum">
              <a:rPr kumimoji="0" lang="en-US" sz="1200" b="0" i="0" u="none" strike="noStrike" kern="1200" cap="none" spc="0" normalizeH="0" baseline="0" noProof="0">
                <a:ln>
                  <a:noFill/>
                </a:ln>
                <a:solidFill>
                  <a:srgbClr val="000000"/>
                </a:solidFill>
                <a:effectLst/>
                <a:uLnTx/>
                <a:uFillTx/>
                <a:latin typeface="Verdan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Verdana" charset="0"/>
              <a:ea typeface="ＭＳ Ｐゴシック"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292FD44-A4F9-9D46-AEE2-98DF2B6B5EED}" type="slidenum">
              <a:rPr kumimoji="0" lang="en-US" sz="1200" b="0" i="0" u="none" strike="noStrike" kern="1200" cap="none" spc="0" normalizeH="0" baseline="0" noProof="0">
                <a:ln>
                  <a:noFill/>
                </a:ln>
                <a:solidFill>
                  <a:srgbClr val="000000"/>
                </a:solidFill>
                <a:effectLst/>
                <a:uLnTx/>
                <a:uFillTx/>
                <a:latin typeface="Verdan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Verdana" charset="0"/>
              <a:ea typeface="ＭＳ Ｐゴシック"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63DFFF4-06F5-4F45-A02C-596763089EDC}" type="slidenum">
              <a:rPr lang="en-US" sz="1200"/>
              <a:pPr/>
              <a:t>4</a:t>
            </a:fld>
            <a:endParaRPr lang="en-US" sz="120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B2E7809-34C4-C547-B292-F5DF00C0CBF8}" type="slidenum">
              <a:rPr lang="en-US" sz="1200"/>
              <a:pPr/>
              <a:t>40</a:t>
            </a:fld>
            <a:endParaRPr lang="en-US" sz="1200"/>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1474396-2A57-BF4E-9B0B-FF82B24ACEC3}" type="slidenum">
              <a:rPr lang="en-US" sz="1200"/>
              <a:pPr/>
              <a:t>41</a:t>
            </a:fld>
            <a:endParaRPr lang="en-US" sz="1200"/>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a:latin typeface="Arial" charset="0"/>
                <a:ea typeface="ＭＳ Ｐゴシック" charset="0"/>
                <a:cs typeface="ＭＳ Ｐゴシック" charset="0"/>
              </a:rPr>
              <a:t> NASA/GSFC/METI/ERSDAC/JAROS, and U.S./Japan ASTER Science Team at </a:t>
            </a:r>
            <a:r>
              <a:rPr lang="en-US">
                <a:latin typeface="Arial" charset="0"/>
                <a:ea typeface="ＭＳ Ｐゴシック" charset="0"/>
                <a:cs typeface="ＭＳ Ｐゴシック" charset="0"/>
              </a:rPr>
              <a:t>http://asterweb.jpl.nasa.gov/gallery-detail.asp?name=deadsea</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9891D64-8461-1544-9B48-AA9667AD90A5}" type="slidenum">
              <a:rPr lang="en-US" sz="1200"/>
              <a:pPr/>
              <a:t>42</a:t>
            </a:fld>
            <a:endParaRPr lang="en-US" sz="1200"/>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The Dead Sea is so named because its high salinity discourages the growth of fish, plants, and other wildlife. It is the lowest surface feature on Earth, sitting roughly 1,300 feet below sea level. On a hot, dry summer day, the water level can drop as much as one inch because of evaporation. These three false-color images were captured in 1972, 1989, and 2011 by Landsat satellites. Deep waters are blue or dark blue, while brighter blues indicate shallow waters or salt ponds. Green indicates sparsely vegetated lands. Denser vegetation appears bright red. The ancient Egyptians used salts from the Dead Sea for mummification, fertilizers, and potash (a potassium-based salt). In the modern age, sodium chloride and potassium salts culled from the sea are used for water conditioning, road de-icing, and the manufacturing of polyvinyl chloride (PVC) plastics. The expansions of massive salt evaporation projects are clearly visible over the span of 39 years.</a:t>
            </a:r>
            <a:r>
              <a:rPr lang="en-US">
                <a:latin typeface="Arial" charset="0"/>
                <a:ea typeface="ＭＳ Ｐゴシック" charset="0"/>
                <a:cs typeface="ＭＳ Ｐゴシック" charset="0"/>
              </a:rPr>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25A27F1-A6E0-D148-BFE0-A4CF8F3AC0EF}" type="slidenum">
              <a:rPr lang="en-US" sz="1200"/>
              <a:pPr/>
              <a:t>43</a:t>
            </a:fld>
            <a:endParaRPr lang="en-US" sz="1200"/>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3619BDD-3517-AE47-BEF5-B6D57438B6EA}" type="slidenum">
              <a:rPr lang="en-US" sz="1200"/>
              <a:pPr/>
              <a:t>44</a:t>
            </a:fld>
            <a:endParaRPr lang="en-US" sz="1200"/>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38B6263-B0FE-4942-8172-B7EB40E48879}" type="slidenum">
              <a:rPr lang="en-US" sz="1200"/>
              <a:pPr/>
              <a:t>45</a:t>
            </a:fld>
            <a:endParaRPr lang="en-US" sz="1200"/>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B40F51A-E5B7-6D47-913D-7E823B37C138}" type="slidenum">
              <a:rPr lang="en-US" sz="1200"/>
              <a:pPr/>
              <a:t>46</a:t>
            </a:fld>
            <a:endParaRPr lang="en-US" sz="1200"/>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B2993E-30EA-C34E-A08A-B1153CDCB12C}" type="slidenum">
              <a:rPr kumimoji="0" lang="en-US" sz="1200" b="0" i="0" u="none" strike="noStrike" kern="1200" cap="none" spc="0" normalizeH="0" baseline="0" noProof="0">
                <a:ln>
                  <a:noFill/>
                </a:ln>
                <a:solidFill>
                  <a:srgbClr val="000000"/>
                </a:solidFill>
                <a:effectLst/>
                <a:uLnTx/>
                <a:uFillTx/>
                <a:latin typeface="Verdan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Verdana" charset="0"/>
              <a:ea typeface="ＭＳ Ｐゴシック" charset="0"/>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Two sects lay at opposite ends of the political spectrum. Even beyond the Zealots were the Sicari (dagger men not considered a sect), and the Herodians, collaborators with the Romans also not generally thought a sect.</a:t>
            </a:r>
          </a:p>
          <a:p>
            <a:pPr eaLnBrk="1" hangingPunct="1"/>
            <a:r>
              <a:rPr lang="en-US" dirty="0">
                <a:latin typeface="Arial" charset="0"/>
                <a:ea typeface="ＭＳ Ｐゴシック" charset="0"/>
                <a:cs typeface="ＭＳ Ｐゴシック" charset="0"/>
              </a:rPr>
              <a:t>Likewise, two sects lay at polar extremes religiously with 6000 Pharisees involved in the life of the community while many Essenes withdrew to the Dead Sea.</a:t>
            </a:r>
          </a:p>
          <a:p>
            <a:pPr eaLnBrk="1" hangingPunct="1"/>
            <a:r>
              <a:rPr lang="en-US" dirty="0">
                <a:latin typeface="Arial" charset="0"/>
                <a:ea typeface="ＭＳ Ｐゴシック" charset="0"/>
                <a:cs typeface="ＭＳ Ｐゴシック" charset="0"/>
              </a:rPr>
              <a:t>Only about 1 in 20 Jews were involved in these sects, but they still wielded immense power just like a few religious and political leaders today have influence beyond what their elite few might seem.</a:t>
            </a:r>
          </a:p>
          <a:p>
            <a:pPr eaLnBrk="1" hangingPunct="1"/>
            <a:r>
              <a:rPr lang="en-US" dirty="0">
                <a:latin typeface="Arial" charset="0"/>
                <a:ea typeface="ＭＳ Ｐゴシック" charset="0"/>
                <a:cs typeface="ＭＳ Ｐゴシック" charset="0"/>
              </a:rPr>
              <a:t>_____</a:t>
            </a:r>
          </a:p>
          <a:p>
            <a:pPr eaLnBrk="1" hangingPunct="1"/>
            <a:r>
              <a:rPr lang="en-US" dirty="0">
                <a:latin typeface="Arial" charset="0"/>
                <a:ea typeface="ＭＳ Ｐゴシック" charset="0"/>
                <a:cs typeface="ＭＳ Ｐゴシック" charset="0"/>
              </a:rPr>
              <a:t>LC-00-NT Bkgrds-22</a:t>
            </a:r>
          </a:p>
          <a:p>
            <a:pPr eaLnBrk="1" hangingPunct="1"/>
            <a:r>
              <a:rPr lang="en-US" dirty="0">
                <a:latin typeface="Arial" charset="0"/>
                <a:ea typeface="ＭＳ Ｐゴシック" charset="0"/>
                <a:cs typeface="ＭＳ Ｐゴシック" charset="0"/>
              </a:rPr>
              <a:t>NB-10 Religion 1 Sects, Diaspora, Rabbis (115-26)-12</a:t>
            </a:r>
          </a:p>
          <a:p>
            <a:pPr eaLnBrk="1" hangingPunct="1"/>
            <a:r>
              <a:rPr lang="en-US" dirty="0">
                <a:latin typeface="Arial" charset="0"/>
                <a:ea typeface="ＭＳ Ｐゴシック" charset="0"/>
                <a:cs typeface="ＭＳ Ｐゴシック" charset="0"/>
              </a:rPr>
              <a:t>NS-00-NT Bkgrds-21</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5C3066C-477D-2447-8FE0-D5C38D76C646}" type="slidenum">
              <a:rPr kumimoji="0" lang="en-US" sz="1200" b="0" i="0" u="none" strike="noStrike" kern="1200" cap="none" spc="0" normalizeH="0" baseline="0" noProof="0">
                <a:ln>
                  <a:noFill/>
                </a:ln>
                <a:solidFill>
                  <a:srgbClr val="000000"/>
                </a:solidFill>
                <a:effectLst/>
                <a:uLnTx/>
                <a:uFillTx/>
                <a:latin typeface="Verdan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Verdana" charset="0"/>
              <a:ea typeface="ＭＳ Ｐゴシック" charset="0"/>
            </a:endParaRPr>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BC0DDED-0BA9-0247-9708-7B9DA3DBA53F}" type="slidenum">
              <a:rPr lang="en-US" sz="1200"/>
              <a:pPr/>
              <a:t>49</a:t>
            </a:fld>
            <a:endParaRPr lang="en-US" sz="1200"/>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3D5D580-9324-5C43-AD3C-F09D42AED76A}" type="slidenum">
              <a:rPr lang="en-US" sz="1200"/>
              <a:pPr/>
              <a:t>5</a:t>
            </a:fld>
            <a:endParaRPr lang="en-US" sz="120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F76AEF3-34D8-E949-B826-8A49369C2D2C}" type="slidenum">
              <a:rPr lang="en-US" sz="1200"/>
              <a:pPr/>
              <a:t>50</a:t>
            </a:fld>
            <a:endParaRPr lang="en-US" sz="1200"/>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C8F71BC7-A5F6-9645-A12B-A4B48CE90ED6}" type="slidenum">
              <a:rPr lang="en-US" sz="1200"/>
              <a:pPr/>
              <a:t>51</a:t>
            </a:fld>
            <a:endParaRPr lang="en-US" sz="1200"/>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4AAC646-0C15-7B4F-B939-C73FF4A62BA7}" type="slidenum">
              <a:rPr lang="en-US" sz="1200"/>
              <a:pPr/>
              <a:t>52</a:t>
            </a:fld>
            <a:endParaRPr lang="en-US" sz="1200"/>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11473D7-5F95-3344-A100-18C5846012D2}" type="slidenum">
              <a:rPr lang="en-US" sz="1200"/>
              <a:pPr/>
              <a:t>53</a:t>
            </a:fld>
            <a:endParaRPr lang="en-US" sz="1200"/>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F613BF8-1742-5540-BEEF-DF5DCE8F76C6}" type="slidenum">
              <a:rPr lang="en-US" sz="1200"/>
              <a:pPr/>
              <a:t>54</a:t>
            </a:fld>
            <a:endParaRPr lang="en-US" sz="1200"/>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75B62C0-4340-214F-A303-40E99BF74B15}" type="slidenum">
              <a:rPr lang="en-US" sz="1200"/>
              <a:pPr/>
              <a:t>55</a:t>
            </a:fld>
            <a:endParaRPr lang="en-US" sz="1200"/>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9926DE8-748B-0B41-B55A-EACA14A073C1}" type="slidenum">
              <a:rPr lang="en-US" sz="1200"/>
              <a:pPr/>
              <a:t>56</a:t>
            </a:fld>
            <a:endParaRPr lang="en-US" sz="1200"/>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6EBBA23-11FD-CF4A-89A6-36065A15B84A}" type="slidenum">
              <a:rPr lang="en-US" sz="1200"/>
              <a:pPr/>
              <a:t>57</a:t>
            </a:fld>
            <a:endParaRPr lang="en-US" sz="1200"/>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Soldiers who did not have their full equipment were executed, so the soldier at the top who dropped his helmet climbed down to fetch it.  Little did he know that Zealots hiding at the bottom of the plateau watched his every step and learned the secret path to the top.  After dark, they climbed this same route and took the Romans by surprise, seizing the entire fortress that was used later for the Zealots to make their last stand.</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AF73BFE-CAD3-0D49-8DB3-23BA30AF8817}" type="slidenum">
              <a:rPr lang="en-US" sz="1200">
                <a:solidFill>
                  <a:srgbClr val="000000"/>
                </a:solidFill>
                <a:latin typeface="Arial" charset="0"/>
              </a:rPr>
              <a:pPr/>
              <a:t>58</a:t>
            </a:fld>
            <a:endParaRPr lang="en-US" sz="1200">
              <a:solidFill>
                <a:srgbClr val="000000"/>
              </a:solidFill>
              <a:latin typeface="Arial" charset="0"/>
            </a:endParaRPr>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4CEDA17A-FD38-DB43-A259-34D0DA372B5F}" type="slidenum">
              <a:rPr lang="en-US" sz="1200"/>
              <a:pPr/>
              <a:t>59</a:t>
            </a:fld>
            <a:endParaRPr lang="en-US" sz="1200"/>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BDF9FD-386C-094B-9101-AC1F5DDC0A33}" type="slidenum">
              <a:rPr kumimoji="0" lang="en-US" sz="1200" b="0" i="0" u="none" strike="noStrike" kern="1200" cap="none" spc="0" normalizeH="0" baseline="0" noProof="0">
                <a:ln>
                  <a:noFill/>
                </a:ln>
                <a:solidFill>
                  <a:srgbClr val="000000"/>
                </a:solidFill>
                <a:effectLst/>
                <a:uLnTx/>
                <a:uFillTx/>
                <a:latin typeface="Verdana"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Verdana" charset="0"/>
              <a:ea typeface="ＭＳ Ｐゴシック" charset="0"/>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CE85021A-3289-6942-931E-D174BE0911D7}" type="slidenum">
              <a:rPr lang="en-US" sz="1200"/>
              <a:pPr/>
              <a:t>60</a:t>
            </a:fld>
            <a:endParaRPr lang="en-US" sz="1200"/>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D862B06-E652-BC4B-B824-1F8BD801FBDA}" type="slidenum">
              <a:rPr lang="en-US" sz="1200"/>
              <a:pPr/>
              <a:t>61</a:t>
            </a:fld>
            <a:endParaRPr lang="en-US" sz="1200"/>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B2993E-30EA-C34E-A08A-B1153CDCB12C}" type="slidenum">
              <a:rPr kumimoji="0" lang="en-US" sz="1200" b="0" i="0" u="none" strike="noStrike" kern="1200" cap="none" spc="0" normalizeH="0" baseline="0" noProof="0">
                <a:ln>
                  <a:noFill/>
                </a:ln>
                <a:solidFill>
                  <a:srgbClr val="000000"/>
                </a:solidFill>
                <a:effectLst/>
                <a:uLnTx/>
                <a:uFillTx/>
                <a:latin typeface="Verdan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Verdana" charset="0"/>
              <a:ea typeface="ＭＳ Ｐゴシック" charset="0"/>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Two sects lay at opposite ends of the political spectrum. Even beyond the Zealots were the Sicari (dagger men not considered a sect), and the Herodians, collaborators with the Romans also not generally thought a sect.</a:t>
            </a:r>
          </a:p>
          <a:p>
            <a:pPr eaLnBrk="1" hangingPunct="1"/>
            <a:r>
              <a:rPr lang="en-US" dirty="0">
                <a:latin typeface="Arial" charset="0"/>
                <a:ea typeface="ＭＳ Ｐゴシック" charset="0"/>
                <a:cs typeface="ＭＳ Ｐゴシック" charset="0"/>
              </a:rPr>
              <a:t>Likewise, two sects lay at polar extremes religiously with 6000 Pharisees involved in the life of the community while many Essenes withdrew to the Dead Sea.</a:t>
            </a:r>
          </a:p>
          <a:p>
            <a:pPr eaLnBrk="1" hangingPunct="1"/>
            <a:r>
              <a:rPr lang="en-US" dirty="0">
                <a:latin typeface="Arial" charset="0"/>
                <a:ea typeface="ＭＳ Ｐゴシック" charset="0"/>
                <a:cs typeface="ＭＳ Ｐゴシック" charset="0"/>
              </a:rPr>
              <a:t>Only about 1 in 20 Jews were involved in these sects, but they still wielded immense power just like a few religious and political leaders today have influence beyond what their elite few might seem.</a:t>
            </a:r>
          </a:p>
          <a:p>
            <a:pPr eaLnBrk="1" hangingPunct="1"/>
            <a:r>
              <a:rPr lang="en-US" dirty="0">
                <a:latin typeface="Arial" charset="0"/>
                <a:ea typeface="ＭＳ Ｐゴシック" charset="0"/>
                <a:cs typeface="ＭＳ Ｐゴシック" charset="0"/>
              </a:rPr>
              <a:t>_____</a:t>
            </a:r>
          </a:p>
          <a:p>
            <a:pPr eaLnBrk="1" hangingPunct="1"/>
            <a:r>
              <a:rPr lang="en-US" dirty="0">
                <a:latin typeface="Arial" charset="0"/>
                <a:ea typeface="ＭＳ Ｐゴシック" charset="0"/>
                <a:cs typeface="ＭＳ Ｐゴシック" charset="0"/>
              </a:rPr>
              <a:t>LC-00-NT Bkgrds-22</a:t>
            </a:r>
          </a:p>
          <a:p>
            <a:pPr eaLnBrk="1" hangingPunct="1"/>
            <a:r>
              <a:rPr lang="en-US" dirty="0">
                <a:latin typeface="Arial" charset="0"/>
                <a:ea typeface="ＭＳ Ｐゴシック" charset="0"/>
                <a:cs typeface="ＭＳ Ｐゴシック" charset="0"/>
              </a:rPr>
              <a:t>NB-10 Religion 1 Sects, Diaspora, Rabbis (115-26)-12</a:t>
            </a:r>
          </a:p>
          <a:p>
            <a:pPr eaLnBrk="1" hangingPunct="1"/>
            <a:r>
              <a:rPr lang="en-US" dirty="0">
                <a:latin typeface="Arial" charset="0"/>
                <a:ea typeface="ＭＳ Ｐゴシック" charset="0"/>
                <a:cs typeface="ＭＳ Ｐゴシック" charset="0"/>
              </a:rPr>
              <a:t>NS-00-NT Bkgrds-21</a:t>
            </a:r>
          </a:p>
        </p:txBody>
      </p:sp>
    </p:spTree>
    <p:extLst>
      <p:ext uri="{BB962C8B-B14F-4D97-AF65-F5344CB8AC3E}">
        <p14:creationId xmlns:p14="http://schemas.microsoft.com/office/powerpoint/2010/main" val="513819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FF4170C-4894-AF46-84B0-47A0AC146D4A}" type="slidenum">
              <a:rPr lang="en-US" sz="1200"/>
              <a:pPr/>
              <a:t>63</a:t>
            </a:fld>
            <a:endParaRPr lang="en-US" sz="1200"/>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F3E4456-3FAC-F047-8B5C-EEF4C899D6FF}" type="slidenum">
              <a:rPr lang="en-US" sz="1200"/>
              <a:pPr/>
              <a:t>64</a:t>
            </a:fld>
            <a:endParaRPr lang="en-US" sz="1200"/>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buClr>
                <a:srgbClr val="0000FF"/>
              </a:buClr>
            </a:pPr>
            <a:fld id="{B9B0A871-55D2-C844-8B5A-9E95DD96CB2E}" type="slidenum">
              <a:rPr lang="en-US" sz="1200">
                <a:solidFill>
                  <a:srgbClr val="000000"/>
                </a:solidFill>
                <a:latin typeface="Times New Roman" charset="0"/>
              </a:rPr>
              <a:pPr eaLnBrk="1" hangingPunct="1">
                <a:buClr>
                  <a:srgbClr val="0000FF"/>
                </a:buClr>
              </a:pPr>
              <a:t>65</a:t>
            </a:fld>
            <a:endParaRPr lang="en-US" sz="1200">
              <a:solidFill>
                <a:srgbClr val="000000"/>
              </a:solidFill>
              <a:latin typeface="Times New Roman" charset="0"/>
            </a:endParaRPr>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6888EE5-F3A4-4F47-AB21-8799FFC76C01}" type="slidenum">
              <a:rPr lang="en-US" sz="1200"/>
              <a:pPr/>
              <a:t>66</a:t>
            </a:fld>
            <a:endParaRPr lang="en-US" sz="1200"/>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8DBA5EA-1A2A-9842-977B-7DC7BD858247}" type="slidenum">
              <a:rPr lang="en-US" sz="1200"/>
              <a:pPr/>
              <a:t>67</a:t>
            </a:fld>
            <a:endParaRPr lang="en-US" sz="1200"/>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9A49256-61D3-E74F-AC83-9C83AC6EAF22}" type="slidenum">
              <a:rPr lang="en-US" sz="1200"/>
              <a:pPr/>
              <a:t>68</a:t>
            </a:fld>
            <a:endParaRPr lang="en-US" sz="1200"/>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40BF9C5A-1BA1-0048-BCDE-918AA0A8FCE6}" type="slidenum">
              <a:rPr lang="en-US" sz="1200"/>
              <a:pPr/>
              <a:t>69</a:t>
            </a:fld>
            <a:endParaRPr lang="en-US" sz="1200"/>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444DAE-4C49-FE40-AAA7-A7736E8B40E8}" type="slidenum">
              <a:rPr kumimoji="0" lang="en-US" sz="1200" b="0" i="0" u="none" strike="noStrike" kern="1200" cap="none" spc="0" normalizeH="0" baseline="0" noProof="0">
                <a:ln>
                  <a:noFill/>
                </a:ln>
                <a:solidFill>
                  <a:srgbClr val="000000"/>
                </a:solidFill>
                <a:effectLst/>
                <a:uLnTx/>
                <a:uFillTx/>
                <a:latin typeface="Verdana"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Verdana" charset="0"/>
              <a:ea typeface="ＭＳ Ｐゴシック"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FB772D7-473B-0F48-AFB7-4236A570261C}" type="slidenum">
              <a:rPr lang="en-US" sz="1200"/>
              <a:pPr/>
              <a:t>70</a:t>
            </a:fld>
            <a:endParaRPr lang="en-US" sz="1200"/>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NB NT Backgrounds (</a:t>
            </a:r>
            <a:r>
              <a:rPr lang="en-US" sz="1200" b="0" dirty="0" err="1">
                <a:solidFill>
                  <a:srgbClr val="FFFFFF"/>
                </a:solidFill>
                <a:latin typeface="Arial" charset="0"/>
                <a:ea typeface="ＭＳ Ｐゴシック" charset="0"/>
              </a:rPr>
              <a:t>nb</a:t>
            </a:r>
            <a:r>
              <a:rPr lang="en-US" sz="1200" b="0" dirty="0">
                <a:solidFill>
                  <a:srgbClr val="FFFFFF"/>
                </a:solidFill>
                <a:latin typeface="Arial" charset="0"/>
                <a:ea typeface="ＭＳ Ｐゴシック" charset="0"/>
              </a:rPr>
              <a:t>) Arabic</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06CD643-C6C7-1344-87F1-39E75EE10A94}" type="slidenum">
              <a:rPr lang="en-US" sz="1200"/>
              <a:pPr/>
              <a:t>8</a:t>
            </a:fld>
            <a:endParaRPr lang="en-US" sz="120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E88DE16-5FD4-AF40-BAE8-6ABD908190B3}" type="slidenum">
              <a:rPr lang="en-US" sz="1200"/>
              <a:pPr/>
              <a:t>9</a:t>
            </a:fld>
            <a:endParaRPr lang="en-US" sz="1200"/>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12" name="Freeform 23"/>
            <p:cNvSpPr>
              <a:spLocks/>
            </p:cNvSpPr>
            <p:nvPr/>
          </p:nvSpPr>
          <p:spPr bwMode="hidden">
            <a:xfrm>
              <a:off x="5041" y="0"/>
              <a:ext cx="719" cy="845"/>
            </a:xfrm>
            <a:custGeom>
              <a:avLst/>
              <a:gdLst>
                <a:gd name="T0" fmla="*/ 733 w 717"/>
                <a:gd name="T1" fmla="*/ 845 h 845"/>
                <a:gd name="T2" fmla="*/ 733 w 717"/>
                <a:gd name="T3" fmla="*/ 821 h 845"/>
                <a:gd name="T4" fmla="*/ 590 w 717"/>
                <a:gd name="T5" fmla="*/ 605 h 845"/>
                <a:gd name="T6" fmla="*/ 414 w 717"/>
                <a:gd name="T7" fmla="*/ 396 h 845"/>
                <a:gd name="T8" fmla="*/ 229 w 717"/>
                <a:gd name="T9" fmla="*/ 192 h 845"/>
                <a:gd name="T10" fmla="*/ 17 w 717"/>
                <a:gd name="T11" fmla="*/ 0 h 845"/>
                <a:gd name="T12" fmla="*/ 0 w 717"/>
                <a:gd name="T13" fmla="*/ 0 h 845"/>
                <a:gd name="T14" fmla="*/ 217 w 717"/>
                <a:gd name="T15" fmla="*/ 198 h 845"/>
                <a:gd name="T16" fmla="*/ 408 w 717"/>
                <a:gd name="T17" fmla="*/ 408 h 845"/>
                <a:gd name="T18" fmla="*/ 584 w 717"/>
                <a:gd name="T19" fmla="*/ 623 h 845"/>
                <a:gd name="T20" fmla="*/ 733 w 717"/>
                <a:gd name="T21" fmla="*/ 845 h 845"/>
                <a:gd name="T22" fmla="*/ 733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15 w 407"/>
                <a:gd name="T1" fmla="*/ 414 h 414"/>
                <a:gd name="T2" fmla="*/ 415 w 407"/>
                <a:gd name="T3" fmla="*/ 396 h 414"/>
                <a:gd name="T4" fmla="*/ 230 w 407"/>
                <a:gd name="T5" fmla="*/ 192 h 414"/>
                <a:gd name="T6" fmla="*/ 12 w 407"/>
                <a:gd name="T7" fmla="*/ 0 h 414"/>
                <a:gd name="T8" fmla="*/ 0 w 407"/>
                <a:gd name="T9" fmla="*/ 0 h 414"/>
                <a:gd name="T10" fmla="*/ 108 w 407"/>
                <a:gd name="T11" fmla="*/ 102 h 414"/>
                <a:gd name="T12" fmla="*/ 224 w 407"/>
                <a:gd name="T13" fmla="*/ 204 h 414"/>
                <a:gd name="T14" fmla="*/ 415 w 407"/>
                <a:gd name="T15" fmla="*/ 414 h 414"/>
                <a:gd name="T16" fmla="*/ 415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15" name="Freeform 26"/>
            <p:cNvSpPr>
              <a:spLocks/>
            </p:cNvSpPr>
            <p:nvPr/>
          </p:nvSpPr>
          <p:spPr bwMode="hidden">
            <a:xfrm>
              <a:off x="6" y="0"/>
              <a:ext cx="588" cy="599"/>
            </a:xfrm>
            <a:custGeom>
              <a:avLst/>
              <a:gdLst>
                <a:gd name="T0" fmla="*/ 602 w 586"/>
                <a:gd name="T1" fmla="*/ 0 h 599"/>
                <a:gd name="T2" fmla="*/ 584 w 586"/>
                <a:gd name="T3" fmla="*/ 0 h 599"/>
                <a:gd name="T4" fmla="*/ 415 w 586"/>
                <a:gd name="T5" fmla="*/ 132 h 599"/>
                <a:gd name="T6" fmla="*/ 265 w 586"/>
                <a:gd name="T7" fmla="*/ 270 h 599"/>
                <a:gd name="T8" fmla="*/ 120 w 586"/>
                <a:gd name="T9" fmla="*/ 420 h 599"/>
                <a:gd name="T10" fmla="*/ 0 w 586"/>
                <a:gd name="T11" fmla="*/ 575 h 599"/>
                <a:gd name="T12" fmla="*/ 0 w 586"/>
                <a:gd name="T13" fmla="*/ 599 h 599"/>
                <a:gd name="T14" fmla="*/ 120 w 586"/>
                <a:gd name="T15" fmla="*/ 432 h 599"/>
                <a:gd name="T16" fmla="*/ 265 w 586"/>
                <a:gd name="T17" fmla="*/ 282 h 599"/>
                <a:gd name="T18" fmla="*/ 421 w 586"/>
                <a:gd name="T19" fmla="*/ 138 h 599"/>
                <a:gd name="T20" fmla="*/ 602 w 586"/>
                <a:gd name="T21" fmla="*/ 0 h 599"/>
                <a:gd name="T22" fmla="*/ 602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77 w 269"/>
                <a:gd name="T1" fmla="*/ 0 h 252"/>
                <a:gd name="T2" fmla="*/ 259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7 w 269"/>
                <a:gd name="T15" fmla="*/ 0 h 252"/>
                <a:gd name="T16" fmla="*/ 277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925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925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13F813BC-62A6-A746-8CE0-6A5CF0535412}" type="slidenum">
              <a:rPr lang="en-US"/>
              <a:pPr>
                <a:defRPr/>
              </a:pPr>
              <a:t>‹#›</a:t>
            </a:fld>
            <a:endParaRPr lang="en-US"/>
          </a:p>
        </p:txBody>
      </p:sp>
    </p:spTree>
    <p:extLst>
      <p:ext uri="{BB962C8B-B14F-4D97-AF65-F5344CB8AC3E}">
        <p14:creationId xmlns:p14="http://schemas.microsoft.com/office/powerpoint/2010/main" val="3775746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922365C6-FE7F-DE47-B46E-D5913944543D}" type="slidenum">
              <a:rPr lang="en-US"/>
              <a:pPr>
                <a:defRPr/>
              </a:pPr>
              <a:t>‹#›</a:t>
            </a:fld>
            <a:endParaRPr lang="en-US"/>
          </a:p>
        </p:txBody>
      </p:sp>
    </p:spTree>
    <p:extLst>
      <p:ext uri="{BB962C8B-B14F-4D97-AF65-F5344CB8AC3E}">
        <p14:creationId xmlns:p14="http://schemas.microsoft.com/office/powerpoint/2010/main" val="451730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89BE5CB2-9FC4-B846-84AB-EFA5B283A884}" type="slidenum">
              <a:rPr lang="en-US"/>
              <a:pPr>
                <a:defRPr/>
              </a:pPr>
              <a:t>‹#›</a:t>
            </a:fld>
            <a:endParaRPr lang="en-US"/>
          </a:p>
        </p:txBody>
      </p:sp>
    </p:spTree>
    <p:extLst>
      <p:ext uri="{BB962C8B-B14F-4D97-AF65-F5344CB8AC3E}">
        <p14:creationId xmlns:p14="http://schemas.microsoft.com/office/powerpoint/2010/main" val="3389217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5867400" cy="6858000"/>
            <a:chOff x="0" y="0"/>
            <a:chExt cx="3696" cy="4320"/>
          </a:xfrm>
        </p:grpSpPr>
        <p:sp>
          <p:nvSpPr>
            <p:cNvPr id="5" name="Rectangle 3"/>
            <p:cNvSpPr>
              <a:spLocks noChangeArrowheads="1"/>
            </p:cNvSpPr>
            <p:nvPr/>
          </p:nvSpPr>
          <p:spPr bwMode="auto">
            <a:xfrm>
              <a:off x="0" y="0"/>
              <a:ext cx="2880"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2400">
                <a:latin typeface="Times New Roman" charset="0"/>
              </a:endParaRPr>
            </a:p>
          </p:txBody>
        </p:sp>
        <p:sp>
          <p:nvSpPr>
            <p:cNvPr id="6" name="AutoShape 4"/>
            <p:cNvSpPr>
              <a:spLocks noChangeArrowheads="1"/>
            </p:cNvSpPr>
            <p:nvPr/>
          </p:nvSpPr>
          <p:spPr bwMode="white">
            <a:xfrm>
              <a:off x="432" y="624"/>
              <a:ext cx="3264" cy="12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kumimoji="1" lang="en-US" sz="2400">
                <a:latin typeface="Times New Roman" charset="0"/>
              </a:endParaRPr>
            </a:p>
          </p:txBody>
        </p:sp>
      </p:grpSp>
      <p:grpSp>
        <p:nvGrpSpPr>
          <p:cNvPr id="7" name="Group 5"/>
          <p:cNvGrpSpPr>
            <a:grpSpLocks/>
          </p:cNvGrpSpPr>
          <p:nvPr/>
        </p:nvGrpSpPr>
        <p:grpSpPr bwMode="auto">
          <a:xfrm>
            <a:off x="3632200" y="4889500"/>
            <a:ext cx="4876800" cy="319088"/>
            <a:chOff x="2288" y="3080"/>
            <a:chExt cx="3072" cy="201"/>
          </a:xfrm>
        </p:grpSpPr>
        <p:sp>
          <p:nvSpPr>
            <p:cNvPr id="8" name="AutoShape 6"/>
            <p:cNvSpPr>
              <a:spLocks noChangeArrowheads="1"/>
            </p:cNvSpPr>
            <p:nvPr/>
          </p:nvSpPr>
          <p:spPr bwMode="auto">
            <a:xfrm flipH="1">
              <a:off x="2288" y="3080"/>
              <a:ext cx="2914" cy="200"/>
            </a:xfrm>
            <a:prstGeom prst="roundRect">
              <a:avLst>
                <a:gd name="adj" fmla="val 0"/>
              </a:avLst>
            </a:pr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 name="AutoShape 7"/>
            <p:cNvSpPr>
              <a:spLocks noChangeArrowheads="1"/>
            </p:cNvSpPr>
            <p:nvPr/>
          </p:nvSpPr>
          <p:spPr bwMode="auto">
            <a:xfrm>
              <a:off x="5196" y="3080"/>
              <a:ext cx="164" cy="201"/>
            </a:xfrm>
            <a:prstGeom prst="flowChartDelay">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38920" name="Rectangle 8"/>
          <p:cNvSpPr>
            <a:spLocks noGrp="1" noChangeArrowheads="1"/>
          </p:cNvSpPr>
          <p:nvPr>
            <p:ph type="subTitle" idx="1"/>
          </p:nvPr>
        </p:nvSpPr>
        <p:spPr>
          <a:xfrm>
            <a:off x="4673600" y="2927350"/>
            <a:ext cx="4013200" cy="1822450"/>
          </a:xfrm>
        </p:spPr>
        <p:txBody>
          <a:bodyPr anchor="b"/>
          <a:lstStyle>
            <a:lvl1pPr marL="0" indent="0">
              <a:buFont typeface="Wingdings" pitchFamily="-105" charset="2"/>
              <a:buNone/>
              <a:defRPr>
                <a:solidFill>
                  <a:schemeClr val="tx2"/>
                </a:solidFill>
              </a:defRPr>
            </a:lvl1pPr>
          </a:lstStyle>
          <a:p>
            <a:r>
              <a:rPr lang="en-US"/>
              <a:t>Click to edit Master subtitle style</a:t>
            </a:r>
          </a:p>
        </p:txBody>
      </p:sp>
      <p:sp>
        <p:nvSpPr>
          <p:cNvPr id="38924" name="AutoShape 12"/>
          <p:cNvSpPr>
            <a:spLocks noGrp="1" noChangeArrowheads="1"/>
          </p:cNvSpPr>
          <p:nvPr>
            <p:ph type="ctrTitle" sz="quarter"/>
          </p:nvPr>
        </p:nvSpPr>
        <p:spPr>
          <a:xfrm>
            <a:off x="685800" y="990600"/>
            <a:ext cx="8229600" cy="1905000"/>
          </a:xfrm>
          <a:prstGeom prst="roundRect">
            <a:avLst>
              <a:gd name="adj" fmla="val 50000"/>
            </a:avLst>
          </a:prstGeom>
        </p:spPr>
        <p:txBody>
          <a:bodyPr anchor="ctr"/>
          <a:lstStyle>
            <a:lvl1pPr algn="ctr">
              <a:defRPr>
                <a:solidFill>
                  <a:schemeClr val="tx1"/>
                </a:solidFill>
              </a:defRPr>
            </a:lvl1pPr>
          </a:lstStyle>
          <a:p>
            <a:r>
              <a:rPr lang="en-US"/>
              <a:t>Click to edit Master title style</a:t>
            </a:r>
          </a:p>
        </p:txBody>
      </p:sp>
      <p:sp>
        <p:nvSpPr>
          <p:cNvPr id="10" name="Rectangle 9"/>
          <p:cNvSpPr>
            <a:spLocks noGrp="1" noChangeArrowheads="1"/>
          </p:cNvSpPr>
          <p:nvPr>
            <p:ph type="dt" sz="quarter" idx="10"/>
          </p:nvPr>
        </p:nvSpPr>
        <p:spPr/>
        <p:txBody>
          <a:bodyPr/>
          <a:lstStyle>
            <a:lvl1pPr>
              <a:defRPr>
                <a:solidFill>
                  <a:schemeClr val="bg1"/>
                </a:solidFill>
              </a:defRPr>
            </a:lvl1pPr>
          </a:lstStyle>
          <a:p>
            <a:pPr>
              <a:defRPr/>
            </a:pPr>
            <a:endParaRPr lang="en-US"/>
          </a:p>
        </p:txBody>
      </p:sp>
      <p:sp>
        <p:nvSpPr>
          <p:cNvPr id="11" name="Rectangle 10"/>
          <p:cNvSpPr>
            <a:spLocks noGrp="1" noChangeArrowheads="1"/>
          </p:cNvSpPr>
          <p:nvPr>
            <p:ph type="ftr" sz="quarter" idx="11"/>
          </p:nvPr>
        </p:nvSpPr>
        <p:spPr/>
        <p:txBody>
          <a:bodyPr/>
          <a:lstStyle>
            <a:lvl1pPr algn="r">
              <a:defRPr/>
            </a:lvl1pPr>
          </a:lstStyle>
          <a:p>
            <a:pPr>
              <a:defRPr/>
            </a:pPr>
            <a:endParaRPr lang="en-US"/>
          </a:p>
        </p:txBody>
      </p:sp>
      <p:sp>
        <p:nvSpPr>
          <p:cNvPr id="12" name="Rectangle 11"/>
          <p:cNvSpPr>
            <a:spLocks noGrp="1" noChangeArrowheads="1"/>
          </p:cNvSpPr>
          <p:nvPr>
            <p:ph type="sldNum" sz="quarter" idx="12"/>
          </p:nvPr>
        </p:nvSpPr>
        <p:spPr>
          <a:xfrm>
            <a:off x="76200" y="6248400"/>
            <a:ext cx="587375" cy="488950"/>
          </a:xfrm>
        </p:spPr>
        <p:txBody>
          <a:bodyPr anchorCtr="0"/>
          <a:lstStyle>
            <a:lvl1pPr>
              <a:defRPr/>
            </a:lvl1pPr>
          </a:lstStyle>
          <a:p>
            <a:pPr>
              <a:defRPr/>
            </a:pPr>
            <a:fld id="{E9194F9F-1037-3541-963A-EAB05F5CE3CC}" type="slidenum">
              <a:rPr lang="en-US"/>
              <a:pPr>
                <a:defRPr/>
              </a:pPr>
              <a:t>‹#›</a:t>
            </a:fld>
            <a:endParaRPr lang="en-US"/>
          </a:p>
        </p:txBody>
      </p:sp>
    </p:spTree>
    <p:extLst>
      <p:ext uri="{BB962C8B-B14F-4D97-AF65-F5344CB8AC3E}">
        <p14:creationId xmlns:p14="http://schemas.microsoft.com/office/powerpoint/2010/main" val="2700930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C71CE66E-97F8-CC49-AC13-88B7C0EEDDC4}" type="slidenum">
              <a:rPr lang="en-US"/>
              <a:pPr>
                <a:defRPr/>
              </a:pPr>
              <a:t>‹#›</a:t>
            </a:fld>
            <a:endParaRPr lang="en-US"/>
          </a:p>
        </p:txBody>
      </p:sp>
    </p:spTree>
    <p:extLst>
      <p:ext uri="{BB962C8B-B14F-4D97-AF65-F5344CB8AC3E}">
        <p14:creationId xmlns:p14="http://schemas.microsoft.com/office/powerpoint/2010/main" val="467281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928A2596-A2C4-FA4E-A404-ECFC450E7451}" type="slidenum">
              <a:rPr lang="en-US"/>
              <a:pPr>
                <a:defRPr/>
              </a:pPr>
              <a:t>‹#›</a:t>
            </a:fld>
            <a:endParaRPr lang="en-US"/>
          </a:p>
        </p:txBody>
      </p:sp>
    </p:spTree>
    <p:extLst>
      <p:ext uri="{BB962C8B-B14F-4D97-AF65-F5344CB8AC3E}">
        <p14:creationId xmlns:p14="http://schemas.microsoft.com/office/powerpoint/2010/main" val="3836870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362200"/>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0913" y="2362200"/>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36D508A6-F3AC-544D-8650-25A6CE13CDBB}" type="slidenum">
              <a:rPr lang="en-US"/>
              <a:pPr>
                <a:defRPr/>
              </a:pPr>
              <a:t>‹#›</a:t>
            </a:fld>
            <a:endParaRPr lang="en-US"/>
          </a:p>
        </p:txBody>
      </p:sp>
    </p:spTree>
    <p:extLst>
      <p:ext uri="{BB962C8B-B14F-4D97-AF65-F5344CB8AC3E}">
        <p14:creationId xmlns:p14="http://schemas.microsoft.com/office/powerpoint/2010/main" val="36916881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8C9CD258-8CDB-CA46-B5B5-66F13363D4F1}" type="slidenum">
              <a:rPr lang="en-US"/>
              <a:pPr>
                <a:defRPr/>
              </a:pPr>
              <a:t>‹#›</a:t>
            </a:fld>
            <a:endParaRPr lang="en-US"/>
          </a:p>
        </p:txBody>
      </p:sp>
    </p:spTree>
    <p:extLst>
      <p:ext uri="{BB962C8B-B14F-4D97-AF65-F5344CB8AC3E}">
        <p14:creationId xmlns:p14="http://schemas.microsoft.com/office/powerpoint/2010/main" val="26921087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6D2CB129-7634-7C49-BD00-3181B30BF571}" type="slidenum">
              <a:rPr lang="en-US"/>
              <a:pPr>
                <a:defRPr/>
              </a:pPr>
              <a:t>‹#›</a:t>
            </a:fld>
            <a:endParaRPr lang="en-US"/>
          </a:p>
        </p:txBody>
      </p:sp>
    </p:spTree>
    <p:extLst>
      <p:ext uri="{BB962C8B-B14F-4D97-AF65-F5344CB8AC3E}">
        <p14:creationId xmlns:p14="http://schemas.microsoft.com/office/powerpoint/2010/main" val="3082939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4439F6A4-CAA4-DF4E-BFD0-E724643982BF}" type="slidenum">
              <a:rPr lang="en-US"/>
              <a:pPr>
                <a:defRPr/>
              </a:pPr>
              <a:t>‹#›</a:t>
            </a:fld>
            <a:endParaRPr lang="en-US"/>
          </a:p>
        </p:txBody>
      </p:sp>
    </p:spTree>
    <p:extLst>
      <p:ext uri="{BB962C8B-B14F-4D97-AF65-F5344CB8AC3E}">
        <p14:creationId xmlns:p14="http://schemas.microsoft.com/office/powerpoint/2010/main" val="4162596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35B40968-EB89-3644-8995-2EDCC80CC9EE}" type="slidenum">
              <a:rPr lang="en-US"/>
              <a:pPr>
                <a:defRPr/>
              </a:pPr>
              <a:t>‹#›</a:t>
            </a:fld>
            <a:endParaRPr lang="en-US"/>
          </a:p>
        </p:txBody>
      </p:sp>
    </p:spTree>
    <p:extLst>
      <p:ext uri="{BB962C8B-B14F-4D97-AF65-F5344CB8AC3E}">
        <p14:creationId xmlns:p14="http://schemas.microsoft.com/office/powerpoint/2010/main" val="3386874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4B1473F2-A8F1-1B46-9F1C-2E00F5ACA291}" type="slidenum">
              <a:rPr lang="en-US"/>
              <a:pPr>
                <a:defRPr/>
              </a:pPr>
              <a:t>‹#›</a:t>
            </a:fld>
            <a:endParaRPr lang="en-US"/>
          </a:p>
        </p:txBody>
      </p:sp>
    </p:spTree>
    <p:extLst>
      <p:ext uri="{BB962C8B-B14F-4D97-AF65-F5344CB8AC3E}">
        <p14:creationId xmlns:p14="http://schemas.microsoft.com/office/powerpoint/2010/main" val="4168447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2B898F69-A9A7-7C47-B428-AB5D0ADA72B5}" type="slidenum">
              <a:rPr lang="en-US"/>
              <a:pPr>
                <a:defRPr/>
              </a:pPr>
              <a:t>‹#›</a:t>
            </a:fld>
            <a:endParaRPr lang="en-US"/>
          </a:p>
        </p:txBody>
      </p:sp>
    </p:spTree>
    <p:extLst>
      <p:ext uri="{BB962C8B-B14F-4D97-AF65-F5344CB8AC3E}">
        <p14:creationId xmlns:p14="http://schemas.microsoft.com/office/powerpoint/2010/main" val="22454233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6CB574FD-2B4B-094F-8F24-65B399DFD035}" type="slidenum">
              <a:rPr lang="en-US"/>
              <a:pPr>
                <a:defRPr/>
              </a:pPr>
              <a:t>‹#›</a:t>
            </a:fld>
            <a:endParaRPr lang="en-US"/>
          </a:p>
        </p:txBody>
      </p:sp>
    </p:spTree>
    <p:extLst>
      <p:ext uri="{BB962C8B-B14F-4D97-AF65-F5344CB8AC3E}">
        <p14:creationId xmlns:p14="http://schemas.microsoft.com/office/powerpoint/2010/main" val="13174127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762000"/>
            <a:ext cx="1981200" cy="5324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762000"/>
            <a:ext cx="5791200" cy="5324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C87C0E4A-5381-A34C-B6AF-D2B8877A6FBD}" type="slidenum">
              <a:rPr lang="en-US"/>
              <a:pPr>
                <a:defRPr/>
              </a:pPr>
              <a:t>‹#›</a:t>
            </a:fld>
            <a:endParaRPr lang="en-US"/>
          </a:p>
        </p:txBody>
      </p:sp>
    </p:spTree>
    <p:extLst>
      <p:ext uri="{BB962C8B-B14F-4D97-AF65-F5344CB8AC3E}">
        <p14:creationId xmlns:p14="http://schemas.microsoft.com/office/powerpoint/2010/main" val="38361875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Verdana" pitchFamily="-105"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Verdana" pitchFamily="-105"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Verdana" pitchFamily="-105"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Verdana" pitchFamily="-105" charset="0"/>
                <a:ea typeface="+mn-ea"/>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084 h 1906"/>
                <a:gd name="T4" fmla="*/ 5884 w 5740"/>
                <a:gd name="T5" fmla="*/ 1084 h 1906"/>
                <a:gd name="T6" fmla="*/ 588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66571"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6657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2DD6CEBE-5616-9D49-9E4A-CCE1B0D8C431}" type="slidenum">
              <a:rPr lang="en-US"/>
              <a:pPr>
                <a:defRPr/>
              </a:pPr>
              <a:t>‹#›</a:t>
            </a:fld>
            <a:endParaRPr lang="en-US"/>
          </a:p>
        </p:txBody>
      </p:sp>
    </p:spTree>
    <p:extLst>
      <p:ext uri="{BB962C8B-B14F-4D97-AF65-F5344CB8AC3E}">
        <p14:creationId xmlns:p14="http://schemas.microsoft.com/office/powerpoint/2010/main" val="16759039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B29F9D6-735B-E840-B3C1-08D2FAF86862}"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543587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9265492-BAB7-8647-892A-198D98D4BBB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922201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454A05D-E3F3-674C-8F47-16ECD03B9935}"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255229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F10E837D-4D7F-5C4B-B81E-3A7145A60BD6}"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590022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C8380A3E-274F-5240-B7C0-0D4A391CDD98}"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270199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59B0A990-1D10-6042-A709-037A0CF4F531}"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85150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140FD0B-3554-BB49-9953-E93E32521137}" type="slidenum">
              <a:rPr lang="en-US"/>
              <a:pPr>
                <a:defRPr/>
              </a:pPr>
              <a:t>‹#›</a:t>
            </a:fld>
            <a:endParaRPr lang="en-US"/>
          </a:p>
        </p:txBody>
      </p:sp>
    </p:spTree>
    <p:extLst>
      <p:ext uri="{BB962C8B-B14F-4D97-AF65-F5344CB8AC3E}">
        <p14:creationId xmlns:p14="http://schemas.microsoft.com/office/powerpoint/2010/main" val="31888701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8873314F-A276-3E4B-9991-8AA65DA938E4}"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872931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45799043-1ACE-1141-BC0E-B094F0E9ED47}"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715390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ACA1A74-5097-DE4D-9272-31106918BF85}"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652660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FD58BE2-40BC-8E40-BCD8-FDF418503F76}"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607678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8" name="Freeform 6"/>
            <p:cNvSpPr>
              <a:spLocks/>
            </p:cNvSpPr>
            <p:nvPr/>
          </p:nvSpPr>
          <p:spPr bwMode="hidden">
            <a:xfrm>
              <a:off x="4038" y="3577"/>
              <a:ext cx="1720" cy="65"/>
            </a:xfrm>
            <a:custGeom>
              <a:avLst/>
              <a:gdLst>
                <a:gd name="T0" fmla="*/ 1698 w 1722"/>
                <a:gd name="T1" fmla="*/ 54 h 66"/>
                <a:gd name="T2" fmla="*/ 1698 w 1722"/>
                <a:gd name="T3" fmla="*/ 48 h 66"/>
                <a:gd name="T4" fmla="*/ 0 w 1722"/>
                <a:gd name="T5" fmla="*/ 0 h 66"/>
                <a:gd name="T6" fmla="*/ 0 w 1722"/>
                <a:gd name="T7" fmla="*/ 36 h 66"/>
                <a:gd name="T8" fmla="*/ 1698 w 1722"/>
                <a:gd name="T9" fmla="*/ 54 h 66"/>
                <a:gd name="T10" fmla="*/ 1698 w 1722"/>
                <a:gd name="T11" fmla="*/ 5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0" charset="0"/>
              </a:endParaRPr>
            </a:p>
          </p:txBody>
        </p:sp>
        <p:sp>
          <p:nvSpPr>
            <p:cNvPr id="10" name="Freeform 8"/>
            <p:cNvSpPr>
              <a:spLocks/>
            </p:cNvSpPr>
            <p:nvPr/>
          </p:nvSpPr>
          <p:spPr bwMode="hidden">
            <a:xfrm>
              <a:off x="4784" y="3702"/>
              <a:ext cx="974" cy="101"/>
            </a:xfrm>
            <a:custGeom>
              <a:avLst/>
              <a:gdLst>
                <a:gd name="T0" fmla="*/ 963 w 975"/>
                <a:gd name="T1" fmla="*/ 48 h 101"/>
                <a:gd name="T2" fmla="*/ 963 w 975"/>
                <a:gd name="T3" fmla="*/ 0 h 101"/>
                <a:gd name="T4" fmla="*/ 0 w 975"/>
                <a:gd name="T5" fmla="*/ 24 h 101"/>
                <a:gd name="T6" fmla="*/ 0 w 975"/>
                <a:gd name="T7" fmla="*/ 101 h 101"/>
                <a:gd name="T8" fmla="*/ 963 w 975"/>
                <a:gd name="T9" fmla="*/ 48 h 101"/>
                <a:gd name="T10" fmla="*/ 96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17 w 2141"/>
                <a:gd name="T1" fmla="*/ 0 h 198"/>
                <a:gd name="T2" fmla="*/ 0 w 2141"/>
                <a:gd name="T3" fmla="*/ 156 h 198"/>
                <a:gd name="T4" fmla="*/ 0 w 2141"/>
                <a:gd name="T5" fmla="*/ 198 h 198"/>
                <a:gd name="T6" fmla="*/ 2117 w 2141"/>
                <a:gd name="T7" fmla="*/ 0 h 198"/>
                <a:gd name="T8" fmla="*/ 211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3" name="Freeform 11"/>
            <p:cNvSpPr>
              <a:spLocks/>
            </p:cNvSpPr>
            <p:nvPr/>
          </p:nvSpPr>
          <p:spPr bwMode="hidden">
            <a:xfrm>
              <a:off x="2097" y="4043"/>
              <a:ext cx="2514" cy="276"/>
            </a:xfrm>
            <a:custGeom>
              <a:avLst/>
              <a:gdLst>
                <a:gd name="T0" fmla="*/ 2146 w 2517"/>
                <a:gd name="T1" fmla="*/ 276 h 276"/>
                <a:gd name="T2" fmla="*/ 2481 w 2517"/>
                <a:gd name="T3" fmla="*/ 204 h 276"/>
                <a:gd name="T4" fmla="*/ 2224 w 2517"/>
                <a:gd name="T5" fmla="*/ 0 h 276"/>
                <a:gd name="T6" fmla="*/ 0 w 2517"/>
                <a:gd name="T7" fmla="*/ 276 h 276"/>
                <a:gd name="T8" fmla="*/ 2146 w 2517"/>
                <a:gd name="T9" fmla="*/ 276 h 276"/>
                <a:gd name="T10" fmla="*/ 214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5" name="Freeform 13"/>
            <p:cNvSpPr>
              <a:spLocks/>
            </p:cNvSpPr>
            <p:nvPr/>
          </p:nvSpPr>
          <p:spPr bwMode="hidden">
            <a:xfrm>
              <a:off x="5030" y="3151"/>
              <a:ext cx="728" cy="240"/>
            </a:xfrm>
            <a:custGeom>
              <a:avLst/>
              <a:gdLst>
                <a:gd name="T0" fmla="*/ 717 w 729"/>
                <a:gd name="T1" fmla="*/ 240 h 240"/>
                <a:gd name="T2" fmla="*/ 0 w 729"/>
                <a:gd name="T3" fmla="*/ 0 h 240"/>
                <a:gd name="T4" fmla="*/ 0 w 729"/>
                <a:gd name="T5" fmla="*/ 6 h 240"/>
                <a:gd name="T6" fmla="*/ 717 w 729"/>
                <a:gd name="T7" fmla="*/ 240 h 240"/>
                <a:gd name="T8" fmla="*/ 71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7" name="Freeform 15"/>
            <p:cNvSpPr>
              <a:spLocks/>
            </p:cNvSpPr>
            <p:nvPr/>
          </p:nvSpPr>
          <p:spPr bwMode="hidden">
            <a:xfrm>
              <a:off x="5030" y="3049"/>
              <a:ext cx="728" cy="318"/>
            </a:xfrm>
            <a:custGeom>
              <a:avLst/>
              <a:gdLst>
                <a:gd name="T0" fmla="*/ 717 w 729"/>
                <a:gd name="T1" fmla="*/ 318 h 318"/>
                <a:gd name="T2" fmla="*/ 717 w 729"/>
                <a:gd name="T3" fmla="*/ 312 h 318"/>
                <a:gd name="T4" fmla="*/ 0 w 729"/>
                <a:gd name="T5" fmla="*/ 0 h 318"/>
                <a:gd name="T6" fmla="*/ 0 w 729"/>
                <a:gd name="T7" fmla="*/ 54 h 318"/>
                <a:gd name="T8" fmla="*/ 717 w 729"/>
                <a:gd name="T9" fmla="*/ 318 h 318"/>
                <a:gd name="T10" fmla="*/ 71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0"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110" charset="0"/>
                </a:endParaRPr>
              </a:p>
            </p:txBody>
          </p:sp>
        </p:grpSp>
      </p:grpSp>
      <p:sp>
        <p:nvSpPr>
          <p:cNvPr id="823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823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BF3E209B-3C78-484E-B2E6-8211B91355B1}" type="slidenum">
              <a:rPr lang="en-US"/>
              <a:pPr>
                <a:defRPr/>
              </a:pPr>
              <a:t>‹#›</a:t>
            </a:fld>
            <a:endParaRPr lang="en-US"/>
          </a:p>
        </p:txBody>
      </p:sp>
    </p:spTree>
    <p:extLst>
      <p:ext uri="{BB962C8B-B14F-4D97-AF65-F5344CB8AC3E}">
        <p14:creationId xmlns:p14="http://schemas.microsoft.com/office/powerpoint/2010/main" val="15608523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4729A89A-CD66-8345-A003-1D14BFEF0951}" type="slidenum">
              <a:rPr lang="en-US"/>
              <a:pPr>
                <a:defRPr/>
              </a:pPr>
              <a:t>‹#›</a:t>
            </a:fld>
            <a:endParaRPr lang="en-US"/>
          </a:p>
        </p:txBody>
      </p:sp>
    </p:spTree>
    <p:extLst>
      <p:ext uri="{BB962C8B-B14F-4D97-AF65-F5344CB8AC3E}">
        <p14:creationId xmlns:p14="http://schemas.microsoft.com/office/powerpoint/2010/main" val="42893401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9A658F99-053D-3141-B114-293201617B59}" type="slidenum">
              <a:rPr lang="en-US"/>
              <a:pPr>
                <a:defRPr/>
              </a:pPr>
              <a:t>‹#›</a:t>
            </a:fld>
            <a:endParaRPr lang="en-US"/>
          </a:p>
        </p:txBody>
      </p:sp>
    </p:spTree>
    <p:extLst>
      <p:ext uri="{BB962C8B-B14F-4D97-AF65-F5344CB8AC3E}">
        <p14:creationId xmlns:p14="http://schemas.microsoft.com/office/powerpoint/2010/main" val="3115360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8EFBF321-27E1-0649-9628-41A368A7355F}" type="slidenum">
              <a:rPr lang="en-US"/>
              <a:pPr>
                <a:defRPr/>
              </a:pPr>
              <a:t>‹#›</a:t>
            </a:fld>
            <a:endParaRPr lang="en-US"/>
          </a:p>
        </p:txBody>
      </p:sp>
    </p:spTree>
    <p:extLst>
      <p:ext uri="{BB962C8B-B14F-4D97-AF65-F5344CB8AC3E}">
        <p14:creationId xmlns:p14="http://schemas.microsoft.com/office/powerpoint/2010/main" val="3010040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vl1pPr>
          </a:lstStyle>
          <a:p>
            <a:pPr>
              <a:defRPr/>
            </a:pPr>
            <a:endParaRPr lang="en-US"/>
          </a:p>
        </p:txBody>
      </p:sp>
      <p:sp>
        <p:nvSpPr>
          <p:cNvPr id="8" name="Rectangle 45"/>
          <p:cNvSpPr>
            <a:spLocks noGrp="1" noChangeArrowheads="1"/>
          </p:cNvSpPr>
          <p:nvPr>
            <p:ph type="ftr" sz="quarter" idx="11"/>
          </p:nvPr>
        </p:nvSpPr>
        <p:spPr/>
        <p:txBody>
          <a:bodyPr/>
          <a:lstStyle>
            <a:lvl1pPr>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DFAD1230-90E2-4144-9DD7-207946D513F5}" type="slidenum">
              <a:rPr lang="en-US"/>
              <a:pPr>
                <a:defRPr/>
              </a:pPr>
              <a:t>‹#›</a:t>
            </a:fld>
            <a:endParaRPr lang="en-US"/>
          </a:p>
        </p:txBody>
      </p:sp>
    </p:spTree>
    <p:extLst>
      <p:ext uri="{BB962C8B-B14F-4D97-AF65-F5344CB8AC3E}">
        <p14:creationId xmlns:p14="http://schemas.microsoft.com/office/powerpoint/2010/main" val="20252088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077DB191-9E51-874D-AFB7-E2E6086623D7}" type="slidenum">
              <a:rPr lang="en-US"/>
              <a:pPr>
                <a:defRPr/>
              </a:pPr>
              <a:t>‹#›</a:t>
            </a:fld>
            <a:endParaRPr lang="en-US"/>
          </a:p>
        </p:txBody>
      </p:sp>
    </p:spTree>
    <p:extLst>
      <p:ext uri="{BB962C8B-B14F-4D97-AF65-F5344CB8AC3E}">
        <p14:creationId xmlns:p14="http://schemas.microsoft.com/office/powerpoint/2010/main" val="3496720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298DD3BD-0EFF-3A47-B792-B840DCEC87C8}" type="slidenum">
              <a:rPr lang="en-US"/>
              <a:pPr>
                <a:defRPr/>
              </a:pPr>
              <a:t>‹#›</a:t>
            </a:fld>
            <a:endParaRPr lang="en-US"/>
          </a:p>
        </p:txBody>
      </p:sp>
    </p:spTree>
    <p:extLst>
      <p:ext uri="{BB962C8B-B14F-4D97-AF65-F5344CB8AC3E}">
        <p14:creationId xmlns:p14="http://schemas.microsoft.com/office/powerpoint/2010/main" val="15552098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endParaRPr lang="en-US"/>
          </a:p>
        </p:txBody>
      </p:sp>
      <p:sp>
        <p:nvSpPr>
          <p:cNvPr id="3" name="Rectangle 45"/>
          <p:cNvSpPr>
            <a:spLocks noGrp="1" noChangeArrowheads="1"/>
          </p:cNvSpPr>
          <p:nvPr>
            <p:ph type="ftr" sz="quarter" idx="11"/>
          </p:nvPr>
        </p:nvSpPr>
        <p:spPr/>
        <p:txBody>
          <a:bodyPr/>
          <a:lstStyle>
            <a:lvl1pPr>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2CC11468-E10D-6B4A-B36A-4A5920A1E99D}" type="slidenum">
              <a:rPr lang="en-US"/>
              <a:pPr>
                <a:defRPr/>
              </a:pPr>
              <a:t>‹#›</a:t>
            </a:fld>
            <a:endParaRPr lang="en-US"/>
          </a:p>
        </p:txBody>
      </p:sp>
    </p:spTree>
    <p:extLst>
      <p:ext uri="{BB962C8B-B14F-4D97-AF65-F5344CB8AC3E}">
        <p14:creationId xmlns:p14="http://schemas.microsoft.com/office/powerpoint/2010/main" val="38931204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7AD9CAE4-64E2-F24A-912C-C9636D0927C0}" type="slidenum">
              <a:rPr lang="en-US"/>
              <a:pPr>
                <a:defRPr/>
              </a:pPr>
              <a:t>‹#›</a:t>
            </a:fld>
            <a:endParaRPr lang="en-US"/>
          </a:p>
        </p:txBody>
      </p:sp>
    </p:spTree>
    <p:extLst>
      <p:ext uri="{BB962C8B-B14F-4D97-AF65-F5344CB8AC3E}">
        <p14:creationId xmlns:p14="http://schemas.microsoft.com/office/powerpoint/2010/main" val="6205866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71E087F5-0D3E-D849-9024-3897F1B5FF1E}" type="slidenum">
              <a:rPr lang="en-US"/>
              <a:pPr>
                <a:defRPr/>
              </a:pPr>
              <a:t>‹#›</a:t>
            </a:fld>
            <a:endParaRPr lang="en-US"/>
          </a:p>
        </p:txBody>
      </p:sp>
    </p:spTree>
    <p:extLst>
      <p:ext uri="{BB962C8B-B14F-4D97-AF65-F5344CB8AC3E}">
        <p14:creationId xmlns:p14="http://schemas.microsoft.com/office/powerpoint/2010/main" val="41988140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37E4C3EA-05FC-5D4F-8702-DAD6A1778EB7}" type="slidenum">
              <a:rPr lang="en-US"/>
              <a:pPr>
                <a:defRPr/>
              </a:pPr>
              <a:t>‹#›</a:t>
            </a:fld>
            <a:endParaRPr lang="en-US"/>
          </a:p>
        </p:txBody>
      </p:sp>
    </p:spTree>
    <p:extLst>
      <p:ext uri="{BB962C8B-B14F-4D97-AF65-F5344CB8AC3E}">
        <p14:creationId xmlns:p14="http://schemas.microsoft.com/office/powerpoint/2010/main" val="13767124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C244B61F-9728-A348-AAA1-1EB4115399C1}" type="slidenum">
              <a:rPr lang="en-US"/>
              <a:pPr>
                <a:defRPr/>
              </a:pPr>
              <a:t>‹#›</a:t>
            </a:fld>
            <a:endParaRPr lang="en-US"/>
          </a:p>
        </p:txBody>
      </p:sp>
    </p:spTree>
    <p:extLst>
      <p:ext uri="{BB962C8B-B14F-4D97-AF65-F5344CB8AC3E}">
        <p14:creationId xmlns:p14="http://schemas.microsoft.com/office/powerpoint/2010/main" val="28638633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p:txBody>
          <a:bodyPr/>
          <a:lstStyle>
            <a:lvl1pPr>
              <a:defRPr/>
            </a:lvl1pPr>
          </a:lstStyle>
          <a:p>
            <a:pPr>
              <a:defRPr/>
            </a:pPr>
            <a:endParaRPr lang="en-US"/>
          </a:p>
        </p:txBody>
      </p:sp>
      <p:sp>
        <p:nvSpPr>
          <p:cNvPr id="7" name="Rectangle 45"/>
          <p:cNvSpPr>
            <a:spLocks noGrp="1" noChangeArrowheads="1"/>
          </p:cNvSpPr>
          <p:nvPr>
            <p:ph type="ftr" sz="quarter" idx="11"/>
          </p:nvPr>
        </p:nvSpPr>
        <p:spPr/>
        <p:txBody>
          <a:bodyPr/>
          <a:lstStyle>
            <a:lvl1pPr>
              <a:defRPr/>
            </a:lvl1pPr>
          </a:lstStyle>
          <a:p>
            <a:pPr>
              <a:defRPr/>
            </a:pPr>
            <a:endParaRPr lang="en-US"/>
          </a:p>
        </p:txBody>
      </p:sp>
      <p:sp>
        <p:nvSpPr>
          <p:cNvPr id="8"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49FD21AA-F03C-DC4B-BC05-BC8890146CFE}" type="slidenum">
              <a:rPr lang="en-US"/>
              <a:pPr>
                <a:defRPr/>
              </a:pPr>
              <a:t>‹#›</a:t>
            </a:fld>
            <a:endParaRPr lang="en-US"/>
          </a:p>
        </p:txBody>
      </p:sp>
    </p:spTree>
    <p:extLst>
      <p:ext uri="{BB962C8B-B14F-4D97-AF65-F5344CB8AC3E}">
        <p14:creationId xmlns:p14="http://schemas.microsoft.com/office/powerpoint/2010/main" val="27028828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99B6065-F23E-3041-B7AE-E6A448FF5907}" type="slidenum">
              <a:rPr lang="en-US"/>
              <a:pPr>
                <a:defRPr/>
              </a:pPr>
              <a:t>‹#›</a:t>
            </a:fld>
            <a:endParaRPr lang="en-US"/>
          </a:p>
        </p:txBody>
      </p:sp>
    </p:spTree>
    <p:extLst>
      <p:ext uri="{BB962C8B-B14F-4D97-AF65-F5344CB8AC3E}">
        <p14:creationId xmlns:p14="http://schemas.microsoft.com/office/powerpoint/2010/main" val="21642082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85007F2-17A4-C84B-BBC8-16C5F1F58533}" type="slidenum">
              <a:rPr lang="en-US"/>
              <a:pPr>
                <a:defRPr/>
              </a:pPr>
              <a:t>‹#›</a:t>
            </a:fld>
            <a:endParaRPr lang="en-US"/>
          </a:p>
        </p:txBody>
      </p:sp>
    </p:spTree>
    <p:extLst>
      <p:ext uri="{BB962C8B-B14F-4D97-AF65-F5344CB8AC3E}">
        <p14:creationId xmlns:p14="http://schemas.microsoft.com/office/powerpoint/2010/main" val="277410530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2D17665-6F27-F54D-A8C0-1FA323CD075A}" type="slidenum">
              <a:rPr lang="en-US"/>
              <a:pPr>
                <a:defRPr/>
              </a:pPr>
              <a:t>‹#›</a:t>
            </a:fld>
            <a:endParaRPr lang="en-US"/>
          </a:p>
        </p:txBody>
      </p:sp>
    </p:spTree>
    <p:extLst>
      <p:ext uri="{BB962C8B-B14F-4D97-AF65-F5344CB8AC3E}">
        <p14:creationId xmlns:p14="http://schemas.microsoft.com/office/powerpoint/2010/main" val="160533565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F13E817B-867C-8541-9CB9-F3BD200E7618}" type="slidenum">
              <a:rPr lang="en-US"/>
              <a:pPr>
                <a:defRPr/>
              </a:pPr>
              <a:t>‹#›</a:t>
            </a:fld>
            <a:endParaRPr lang="en-US"/>
          </a:p>
        </p:txBody>
      </p:sp>
    </p:spTree>
    <p:extLst>
      <p:ext uri="{BB962C8B-B14F-4D97-AF65-F5344CB8AC3E}">
        <p14:creationId xmlns:p14="http://schemas.microsoft.com/office/powerpoint/2010/main" val="68050774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E84D65A1-A29E-DD42-8540-DDC635AA9347}" type="slidenum">
              <a:rPr lang="en-US"/>
              <a:pPr>
                <a:defRPr/>
              </a:pPr>
              <a:t>‹#›</a:t>
            </a:fld>
            <a:endParaRPr lang="en-US"/>
          </a:p>
        </p:txBody>
      </p:sp>
    </p:spTree>
    <p:extLst>
      <p:ext uri="{BB962C8B-B14F-4D97-AF65-F5344CB8AC3E}">
        <p14:creationId xmlns:p14="http://schemas.microsoft.com/office/powerpoint/2010/main" val="31489173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C93BD69-00F5-5542-A668-082AA4AF4DFD}" type="slidenum">
              <a:rPr lang="en-US"/>
              <a:pPr>
                <a:defRPr/>
              </a:pPr>
              <a:t>‹#›</a:t>
            </a:fld>
            <a:endParaRPr lang="en-US"/>
          </a:p>
        </p:txBody>
      </p:sp>
    </p:spTree>
    <p:extLst>
      <p:ext uri="{BB962C8B-B14F-4D97-AF65-F5344CB8AC3E}">
        <p14:creationId xmlns:p14="http://schemas.microsoft.com/office/powerpoint/2010/main" val="797440961"/>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5082D96-AC8F-7C47-B4EA-E7C45FB48F50}" type="slidenum">
              <a:rPr lang="en-US"/>
              <a:pPr>
                <a:defRPr/>
              </a:pPr>
              <a:t>‹#›</a:t>
            </a:fld>
            <a:endParaRPr lang="en-US"/>
          </a:p>
        </p:txBody>
      </p:sp>
    </p:spTree>
    <p:extLst>
      <p:ext uri="{BB962C8B-B14F-4D97-AF65-F5344CB8AC3E}">
        <p14:creationId xmlns:p14="http://schemas.microsoft.com/office/powerpoint/2010/main" val="254609878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58BD5D7-8E4C-4E41-BE40-7294E4511065}" type="slidenum">
              <a:rPr lang="en-US"/>
              <a:pPr>
                <a:defRPr/>
              </a:pPr>
              <a:t>‹#›</a:t>
            </a:fld>
            <a:endParaRPr lang="en-US"/>
          </a:p>
        </p:txBody>
      </p:sp>
    </p:spTree>
    <p:extLst>
      <p:ext uri="{BB962C8B-B14F-4D97-AF65-F5344CB8AC3E}">
        <p14:creationId xmlns:p14="http://schemas.microsoft.com/office/powerpoint/2010/main" val="114303545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6CCAE7E-1A6E-3149-B0D7-305237647D01}" type="slidenum">
              <a:rPr lang="en-US"/>
              <a:pPr>
                <a:defRPr/>
              </a:pPr>
              <a:t>‹#›</a:t>
            </a:fld>
            <a:endParaRPr lang="en-US"/>
          </a:p>
        </p:txBody>
      </p:sp>
    </p:spTree>
    <p:extLst>
      <p:ext uri="{BB962C8B-B14F-4D97-AF65-F5344CB8AC3E}">
        <p14:creationId xmlns:p14="http://schemas.microsoft.com/office/powerpoint/2010/main" val="10809263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9698E63-4865-814B-863A-4B870AE86A2C}" type="slidenum">
              <a:rPr lang="en-US"/>
              <a:pPr>
                <a:defRPr/>
              </a:pPr>
              <a:t>‹#›</a:t>
            </a:fld>
            <a:endParaRPr lang="en-US"/>
          </a:p>
        </p:txBody>
      </p:sp>
    </p:spTree>
    <p:extLst>
      <p:ext uri="{BB962C8B-B14F-4D97-AF65-F5344CB8AC3E}">
        <p14:creationId xmlns:p14="http://schemas.microsoft.com/office/powerpoint/2010/main" val="109660659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1BED004D-8FDC-F842-AB6B-B918D39582BD}" type="slidenum">
              <a:rPr lang="en-US"/>
              <a:pPr>
                <a:defRPr/>
              </a:pPr>
              <a:t>‹#›</a:t>
            </a:fld>
            <a:endParaRPr lang="en-US"/>
          </a:p>
        </p:txBody>
      </p:sp>
    </p:spTree>
    <p:extLst>
      <p:ext uri="{BB962C8B-B14F-4D97-AF65-F5344CB8AC3E}">
        <p14:creationId xmlns:p14="http://schemas.microsoft.com/office/powerpoint/2010/main" val="316849559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3DA46C6-4588-884C-8AD9-8B3C60A4BB86}" type="slidenum">
              <a:rPr lang="en-US"/>
              <a:pPr>
                <a:defRPr/>
              </a:pPr>
              <a:t>‹#›</a:t>
            </a:fld>
            <a:endParaRPr lang="en-US"/>
          </a:p>
        </p:txBody>
      </p:sp>
    </p:spTree>
    <p:extLst>
      <p:ext uri="{BB962C8B-B14F-4D97-AF65-F5344CB8AC3E}">
        <p14:creationId xmlns:p14="http://schemas.microsoft.com/office/powerpoint/2010/main" val="232379537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BAF28A7-5237-C845-BB81-B61CB5E857C7}" type="slidenum">
              <a:rPr lang="en-US"/>
              <a:pPr>
                <a:defRPr/>
              </a:pPr>
              <a:t>‹#›</a:t>
            </a:fld>
            <a:endParaRPr lang="en-US"/>
          </a:p>
        </p:txBody>
      </p:sp>
    </p:spTree>
    <p:extLst>
      <p:ext uri="{BB962C8B-B14F-4D97-AF65-F5344CB8AC3E}">
        <p14:creationId xmlns:p14="http://schemas.microsoft.com/office/powerpoint/2010/main" val="46943606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65BB61-225F-9848-B4ED-71AC7B1FA5F4}" type="slidenum">
              <a:rPr lang="en-US"/>
              <a:pPr>
                <a:defRPr/>
              </a:pPr>
              <a:t>‹#›</a:t>
            </a:fld>
            <a:endParaRPr lang="en-US"/>
          </a:p>
        </p:txBody>
      </p:sp>
    </p:spTree>
    <p:extLst>
      <p:ext uri="{BB962C8B-B14F-4D97-AF65-F5344CB8AC3E}">
        <p14:creationId xmlns:p14="http://schemas.microsoft.com/office/powerpoint/2010/main" val="9091249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7C7FD3-22F5-0B47-ACA1-09FD321792AB}" type="slidenum">
              <a:rPr lang="en-US"/>
              <a:pPr>
                <a:defRPr/>
              </a:pPr>
              <a:t>‹#›</a:t>
            </a:fld>
            <a:endParaRPr lang="en-US"/>
          </a:p>
        </p:txBody>
      </p:sp>
    </p:spTree>
    <p:extLst>
      <p:ext uri="{BB962C8B-B14F-4D97-AF65-F5344CB8AC3E}">
        <p14:creationId xmlns:p14="http://schemas.microsoft.com/office/powerpoint/2010/main" val="3711863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D3D2B4A0-A418-8047-BC32-5569F4106A58}" type="slidenum">
              <a:rPr lang="en-US"/>
              <a:pPr>
                <a:defRPr/>
              </a:pPr>
              <a:t>‹#›</a:t>
            </a:fld>
            <a:endParaRPr lang="en-US"/>
          </a:p>
        </p:txBody>
      </p:sp>
    </p:spTree>
    <p:extLst>
      <p:ext uri="{BB962C8B-B14F-4D97-AF65-F5344CB8AC3E}">
        <p14:creationId xmlns:p14="http://schemas.microsoft.com/office/powerpoint/2010/main" val="1939155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1467EC-29B6-6044-B29D-AF1A251FCBA4}" type="slidenum">
              <a:rPr lang="en-US"/>
              <a:pPr>
                <a:defRPr/>
              </a:pPr>
              <a:t>‹#›</a:t>
            </a:fld>
            <a:endParaRPr lang="en-US"/>
          </a:p>
        </p:txBody>
      </p:sp>
    </p:spTree>
    <p:extLst>
      <p:ext uri="{BB962C8B-B14F-4D97-AF65-F5344CB8AC3E}">
        <p14:creationId xmlns:p14="http://schemas.microsoft.com/office/powerpoint/2010/main" val="26593841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8662F5-16AA-6740-99F3-83FA799375EC}" type="slidenum">
              <a:rPr lang="en-US"/>
              <a:pPr>
                <a:defRPr/>
              </a:pPr>
              <a:t>‹#›</a:t>
            </a:fld>
            <a:endParaRPr lang="en-US"/>
          </a:p>
        </p:txBody>
      </p:sp>
    </p:spTree>
    <p:extLst>
      <p:ext uri="{BB962C8B-B14F-4D97-AF65-F5344CB8AC3E}">
        <p14:creationId xmlns:p14="http://schemas.microsoft.com/office/powerpoint/2010/main" val="26751490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1906B3E-32BB-184B-A5F0-F177FF14DFA4}" type="slidenum">
              <a:rPr lang="en-US"/>
              <a:pPr>
                <a:defRPr/>
              </a:pPr>
              <a:t>‹#›</a:t>
            </a:fld>
            <a:endParaRPr lang="en-US"/>
          </a:p>
        </p:txBody>
      </p:sp>
    </p:spTree>
    <p:extLst>
      <p:ext uri="{BB962C8B-B14F-4D97-AF65-F5344CB8AC3E}">
        <p14:creationId xmlns:p14="http://schemas.microsoft.com/office/powerpoint/2010/main" val="2754633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3095AC4-BB89-8F43-BFF2-E23E32E58C07}" type="slidenum">
              <a:rPr lang="en-US"/>
              <a:pPr>
                <a:defRPr/>
              </a:pPr>
              <a:t>‹#›</a:t>
            </a:fld>
            <a:endParaRPr lang="en-US"/>
          </a:p>
        </p:txBody>
      </p:sp>
    </p:spTree>
    <p:extLst>
      <p:ext uri="{BB962C8B-B14F-4D97-AF65-F5344CB8AC3E}">
        <p14:creationId xmlns:p14="http://schemas.microsoft.com/office/powerpoint/2010/main" val="4560822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545A121-5278-BC42-83B1-35BA9C67F471}" type="slidenum">
              <a:rPr lang="en-US"/>
              <a:pPr>
                <a:defRPr/>
              </a:pPr>
              <a:t>‹#›</a:t>
            </a:fld>
            <a:endParaRPr lang="en-US"/>
          </a:p>
        </p:txBody>
      </p:sp>
    </p:spTree>
    <p:extLst>
      <p:ext uri="{BB962C8B-B14F-4D97-AF65-F5344CB8AC3E}">
        <p14:creationId xmlns:p14="http://schemas.microsoft.com/office/powerpoint/2010/main" val="3833282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0F1EC6-010E-864E-B2AA-72CC84265A6D}" type="slidenum">
              <a:rPr lang="en-US"/>
              <a:pPr>
                <a:defRPr/>
              </a:pPr>
              <a:t>‹#›</a:t>
            </a:fld>
            <a:endParaRPr lang="en-US"/>
          </a:p>
        </p:txBody>
      </p:sp>
    </p:spTree>
    <p:extLst>
      <p:ext uri="{BB962C8B-B14F-4D97-AF65-F5344CB8AC3E}">
        <p14:creationId xmlns:p14="http://schemas.microsoft.com/office/powerpoint/2010/main" val="11760713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ACC90D-FD72-0D4F-8A06-52CF6689D63C}" type="slidenum">
              <a:rPr lang="en-US"/>
              <a:pPr>
                <a:defRPr/>
              </a:pPr>
              <a:t>‹#›</a:t>
            </a:fld>
            <a:endParaRPr lang="en-US"/>
          </a:p>
        </p:txBody>
      </p:sp>
    </p:spTree>
    <p:extLst>
      <p:ext uri="{BB962C8B-B14F-4D97-AF65-F5344CB8AC3E}">
        <p14:creationId xmlns:p14="http://schemas.microsoft.com/office/powerpoint/2010/main" val="9955856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4585EC-FD91-A840-9C0A-2AFE9DEA580E}" type="slidenum">
              <a:rPr lang="en-US"/>
              <a:pPr>
                <a:defRPr/>
              </a:pPr>
              <a:t>‹#›</a:t>
            </a:fld>
            <a:endParaRPr lang="en-US"/>
          </a:p>
        </p:txBody>
      </p:sp>
    </p:spTree>
    <p:extLst>
      <p:ext uri="{BB962C8B-B14F-4D97-AF65-F5344CB8AC3E}">
        <p14:creationId xmlns:p14="http://schemas.microsoft.com/office/powerpoint/2010/main" val="36161911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C44CEA-CC78-AF48-8E44-F0CAF6A5BA82}" type="slidenum">
              <a:rPr lang="en-US"/>
              <a:pPr>
                <a:defRPr/>
              </a:pPr>
              <a:t>‹#›</a:t>
            </a:fld>
            <a:endParaRPr lang="en-US"/>
          </a:p>
        </p:txBody>
      </p:sp>
    </p:spTree>
    <p:extLst>
      <p:ext uri="{BB962C8B-B14F-4D97-AF65-F5344CB8AC3E}">
        <p14:creationId xmlns:p14="http://schemas.microsoft.com/office/powerpoint/2010/main" val="35042152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EFE76D-C4FD-9A4E-BC88-B0211274F843}" type="slidenum">
              <a:rPr lang="en-US"/>
              <a:pPr>
                <a:defRPr/>
              </a:pPr>
              <a:t>‹#›</a:t>
            </a:fld>
            <a:endParaRPr lang="en-US"/>
          </a:p>
        </p:txBody>
      </p:sp>
    </p:spTree>
    <p:extLst>
      <p:ext uri="{BB962C8B-B14F-4D97-AF65-F5344CB8AC3E}">
        <p14:creationId xmlns:p14="http://schemas.microsoft.com/office/powerpoint/2010/main" val="1249443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7330B4D3-8417-EF4E-90E5-C16B1AFDB02A}" type="slidenum">
              <a:rPr lang="en-US"/>
              <a:pPr>
                <a:defRPr/>
              </a:pPr>
              <a:t>‹#›</a:t>
            </a:fld>
            <a:endParaRPr lang="en-US"/>
          </a:p>
        </p:txBody>
      </p:sp>
    </p:spTree>
    <p:extLst>
      <p:ext uri="{BB962C8B-B14F-4D97-AF65-F5344CB8AC3E}">
        <p14:creationId xmlns:p14="http://schemas.microsoft.com/office/powerpoint/2010/main" val="7402897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12" name="Freeform 23"/>
            <p:cNvSpPr>
              <a:spLocks/>
            </p:cNvSpPr>
            <p:nvPr/>
          </p:nvSpPr>
          <p:spPr bwMode="hidden">
            <a:xfrm>
              <a:off x="5041" y="0"/>
              <a:ext cx="719" cy="845"/>
            </a:xfrm>
            <a:custGeom>
              <a:avLst/>
              <a:gdLst>
                <a:gd name="T0" fmla="*/ 737 w 717"/>
                <a:gd name="T1" fmla="*/ 845 h 845"/>
                <a:gd name="T2" fmla="*/ 737 w 717"/>
                <a:gd name="T3" fmla="*/ 821 h 845"/>
                <a:gd name="T4" fmla="*/ 594 w 717"/>
                <a:gd name="T5" fmla="*/ 605 h 845"/>
                <a:gd name="T6" fmla="*/ 416 w 717"/>
                <a:gd name="T7" fmla="*/ 396 h 845"/>
                <a:gd name="T8" fmla="*/ 231 w 717"/>
                <a:gd name="T9" fmla="*/ 192 h 845"/>
                <a:gd name="T10" fmla="*/ 17 w 717"/>
                <a:gd name="T11" fmla="*/ 0 h 845"/>
                <a:gd name="T12" fmla="*/ 0 w 717"/>
                <a:gd name="T13" fmla="*/ 0 h 845"/>
                <a:gd name="T14" fmla="*/ 219 w 717"/>
                <a:gd name="T15" fmla="*/ 198 h 845"/>
                <a:gd name="T16" fmla="*/ 410 w 717"/>
                <a:gd name="T17" fmla="*/ 408 h 845"/>
                <a:gd name="T18" fmla="*/ 588 w 717"/>
                <a:gd name="T19" fmla="*/ 623 h 845"/>
                <a:gd name="T20" fmla="*/ 737 w 717"/>
                <a:gd name="T21" fmla="*/ 845 h 845"/>
                <a:gd name="T22" fmla="*/ 73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17 w 407"/>
                <a:gd name="T1" fmla="*/ 414 h 414"/>
                <a:gd name="T2" fmla="*/ 417 w 407"/>
                <a:gd name="T3" fmla="*/ 396 h 414"/>
                <a:gd name="T4" fmla="*/ 232 w 407"/>
                <a:gd name="T5" fmla="*/ 192 h 414"/>
                <a:gd name="T6" fmla="*/ 12 w 407"/>
                <a:gd name="T7" fmla="*/ 0 h 414"/>
                <a:gd name="T8" fmla="*/ 0 w 407"/>
                <a:gd name="T9" fmla="*/ 0 h 414"/>
                <a:gd name="T10" fmla="*/ 108 w 407"/>
                <a:gd name="T11" fmla="*/ 102 h 414"/>
                <a:gd name="T12" fmla="*/ 226 w 407"/>
                <a:gd name="T13" fmla="*/ 204 h 414"/>
                <a:gd name="T14" fmla="*/ 417 w 407"/>
                <a:gd name="T15" fmla="*/ 414 h 414"/>
                <a:gd name="T16" fmla="*/ 417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15" name="Freeform 26"/>
            <p:cNvSpPr>
              <a:spLocks/>
            </p:cNvSpPr>
            <p:nvPr/>
          </p:nvSpPr>
          <p:spPr bwMode="hidden">
            <a:xfrm>
              <a:off x="6" y="0"/>
              <a:ext cx="588" cy="599"/>
            </a:xfrm>
            <a:custGeom>
              <a:avLst/>
              <a:gdLst>
                <a:gd name="T0" fmla="*/ 606 w 586"/>
                <a:gd name="T1" fmla="*/ 0 h 599"/>
                <a:gd name="T2" fmla="*/ 588 w 586"/>
                <a:gd name="T3" fmla="*/ 0 h 599"/>
                <a:gd name="T4" fmla="*/ 417 w 586"/>
                <a:gd name="T5" fmla="*/ 132 h 599"/>
                <a:gd name="T6" fmla="*/ 267 w 586"/>
                <a:gd name="T7" fmla="*/ 270 h 599"/>
                <a:gd name="T8" fmla="*/ 120 w 586"/>
                <a:gd name="T9" fmla="*/ 420 h 599"/>
                <a:gd name="T10" fmla="*/ 0 w 586"/>
                <a:gd name="T11" fmla="*/ 575 h 599"/>
                <a:gd name="T12" fmla="*/ 0 w 586"/>
                <a:gd name="T13" fmla="*/ 599 h 599"/>
                <a:gd name="T14" fmla="*/ 120 w 586"/>
                <a:gd name="T15" fmla="*/ 432 h 599"/>
                <a:gd name="T16" fmla="*/ 267 w 586"/>
                <a:gd name="T17" fmla="*/ 282 h 599"/>
                <a:gd name="T18" fmla="*/ 423 w 586"/>
                <a:gd name="T19" fmla="*/ 138 h 599"/>
                <a:gd name="T20" fmla="*/ 606 w 586"/>
                <a:gd name="T21" fmla="*/ 0 h 599"/>
                <a:gd name="T22" fmla="*/ 60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79 w 269"/>
                <a:gd name="T1" fmla="*/ 0 h 252"/>
                <a:gd name="T2" fmla="*/ 26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9 w 269"/>
                <a:gd name="T15" fmla="*/ 0 h 252"/>
                <a:gd name="T16" fmla="*/ 279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925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925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atin typeface="Tahoma" charset="0"/>
              </a:defRPr>
            </a:lvl1pPr>
          </a:lstStyle>
          <a:p>
            <a:pPr>
              <a:defRPr/>
            </a:pPr>
            <a:fld id="{4FBA3B3D-993F-E146-933E-E1ADEF16D243}" type="slidenum">
              <a:rPr lang="en-US"/>
              <a:pPr>
                <a:defRPr/>
              </a:pPr>
              <a:t>‹#›</a:t>
            </a:fld>
            <a:endParaRPr lang="en-US"/>
          </a:p>
        </p:txBody>
      </p:sp>
    </p:spTree>
    <p:extLst>
      <p:ext uri="{BB962C8B-B14F-4D97-AF65-F5344CB8AC3E}">
        <p14:creationId xmlns:p14="http://schemas.microsoft.com/office/powerpoint/2010/main" val="15759569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atin typeface="Tahoma" charset="0"/>
              </a:defRPr>
            </a:lvl1pPr>
          </a:lstStyle>
          <a:p>
            <a:pPr>
              <a:defRPr/>
            </a:pPr>
            <a:fld id="{858C980B-5F24-284C-AF3B-5AAE2E625AD7}" type="slidenum">
              <a:rPr lang="en-US"/>
              <a:pPr>
                <a:defRPr/>
              </a:pPr>
              <a:t>‹#›</a:t>
            </a:fld>
            <a:endParaRPr lang="en-US"/>
          </a:p>
        </p:txBody>
      </p:sp>
    </p:spTree>
    <p:extLst>
      <p:ext uri="{BB962C8B-B14F-4D97-AF65-F5344CB8AC3E}">
        <p14:creationId xmlns:p14="http://schemas.microsoft.com/office/powerpoint/2010/main" val="16416214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atin typeface="Tahoma" charset="0"/>
              </a:defRPr>
            </a:lvl1pPr>
          </a:lstStyle>
          <a:p>
            <a:pPr>
              <a:defRPr/>
            </a:pPr>
            <a:fld id="{C353EE49-6102-BC4E-9EFA-36B712EEFF4D}" type="slidenum">
              <a:rPr lang="en-US"/>
              <a:pPr>
                <a:defRPr/>
              </a:pPr>
              <a:t>‹#›</a:t>
            </a:fld>
            <a:endParaRPr lang="en-US"/>
          </a:p>
        </p:txBody>
      </p:sp>
    </p:spTree>
    <p:extLst>
      <p:ext uri="{BB962C8B-B14F-4D97-AF65-F5344CB8AC3E}">
        <p14:creationId xmlns:p14="http://schemas.microsoft.com/office/powerpoint/2010/main" val="17184286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p:txBody>
          <a:bodyPr/>
          <a:lstStyle>
            <a:lvl1pPr>
              <a:defRPr/>
            </a:lvl1pPr>
          </a:lstStyle>
          <a:p>
            <a:pPr>
              <a:defRPr/>
            </a:pPr>
            <a:endParaRPr lang="en-US"/>
          </a:p>
        </p:txBody>
      </p:sp>
      <p:sp>
        <p:nvSpPr>
          <p:cNvPr id="6" name="Rectangle 41"/>
          <p:cNvSpPr>
            <a:spLocks noGrp="1" noChangeArrowheads="1"/>
          </p:cNvSpPr>
          <p:nvPr>
            <p:ph type="ftr" sz="quarter" idx="11"/>
          </p:nvPr>
        </p:nvSpPr>
        <p:spPr/>
        <p:txBody>
          <a:bodyPr/>
          <a:lstStyle>
            <a:lvl1pPr>
              <a:defRPr/>
            </a:lvl1pPr>
          </a:lstStyle>
          <a:p>
            <a:pPr>
              <a:defRPr/>
            </a:pPr>
            <a:endParaRPr lang="en-US"/>
          </a:p>
        </p:txBody>
      </p:sp>
      <p:sp>
        <p:nvSpPr>
          <p:cNvPr id="7" name="Rectangle 42"/>
          <p:cNvSpPr>
            <a:spLocks noGrp="1" noChangeArrowheads="1"/>
          </p:cNvSpPr>
          <p:nvPr>
            <p:ph type="sldNum" sz="quarter" idx="12"/>
          </p:nvPr>
        </p:nvSpPr>
        <p:spPr/>
        <p:txBody>
          <a:bodyPr/>
          <a:lstStyle>
            <a:lvl1pPr>
              <a:defRPr>
                <a:latin typeface="Tahoma" charset="0"/>
              </a:defRPr>
            </a:lvl1pPr>
          </a:lstStyle>
          <a:p>
            <a:pPr>
              <a:defRPr/>
            </a:pPr>
            <a:fld id="{0891FC68-78F5-D645-A6D0-412B8F17404B}" type="slidenum">
              <a:rPr lang="en-US"/>
              <a:pPr>
                <a:defRPr/>
              </a:pPr>
              <a:t>‹#›</a:t>
            </a:fld>
            <a:endParaRPr lang="en-US"/>
          </a:p>
        </p:txBody>
      </p:sp>
    </p:spTree>
    <p:extLst>
      <p:ext uri="{BB962C8B-B14F-4D97-AF65-F5344CB8AC3E}">
        <p14:creationId xmlns:p14="http://schemas.microsoft.com/office/powerpoint/2010/main" val="36076490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p:txBody>
          <a:bodyPr/>
          <a:lstStyle>
            <a:lvl1pPr>
              <a:defRPr/>
            </a:lvl1pPr>
          </a:lstStyle>
          <a:p>
            <a:pPr>
              <a:defRPr/>
            </a:pPr>
            <a:endParaRPr lang="en-US"/>
          </a:p>
        </p:txBody>
      </p:sp>
      <p:sp>
        <p:nvSpPr>
          <p:cNvPr id="8" name="Rectangle 41"/>
          <p:cNvSpPr>
            <a:spLocks noGrp="1" noChangeArrowheads="1"/>
          </p:cNvSpPr>
          <p:nvPr>
            <p:ph type="ftr" sz="quarter" idx="11"/>
          </p:nvPr>
        </p:nvSpPr>
        <p:spPr/>
        <p:txBody>
          <a:bodyPr/>
          <a:lstStyle>
            <a:lvl1pPr>
              <a:defRPr/>
            </a:lvl1pPr>
          </a:lstStyle>
          <a:p>
            <a:pPr>
              <a:defRPr/>
            </a:pPr>
            <a:endParaRPr lang="en-US"/>
          </a:p>
        </p:txBody>
      </p:sp>
      <p:sp>
        <p:nvSpPr>
          <p:cNvPr id="9" name="Rectangle 42"/>
          <p:cNvSpPr>
            <a:spLocks noGrp="1" noChangeArrowheads="1"/>
          </p:cNvSpPr>
          <p:nvPr>
            <p:ph type="sldNum" sz="quarter" idx="12"/>
          </p:nvPr>
        </p:nvSpPr>
        <p:spPr/>
        <p:txBody>
          <a:bodyPr/>
          <a:lstStyle>
            <a:lvl1pPr>
              <a:defRPr>
                <a:latin typeface="Tahoma" charset="0"/>
              </a:defRPr>
            </a:lvl1pPr>
          </a:lstStyle>
          <a:p>
            <a:pPr>
              <a:defRPr/>
            </a:pPr>
            <a:fld id="{5E50F075-CBE3-B649-9243-7159468B457F}" type="slidenum">
              <a:rPr lang="en-US"/>
              <a:pPr>
                <a:defRPr/>
              </a:pPr>
              <a:t>‹#›</a:t>
            </a:fld>
            <a:endParaRPr lang="en-US"/>
          </a:p>
        </p:txBody>
      </p:sp>
    </p:spTree>
    <p:extLst>
      <p:ext uri="{BB962C8B-B14F-4D97-AF65-F5344CB8AC3E}">
        <p14:creationId xmlns:p14="http://schemas.microsoft.com/office/powerpoint/2010/main" val="6772189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p:txBody>
          <a:bodyPr/>
          <a:lstStyle>
            <a:lvl1pPr>
              <a:defRPr/>
            </a:lvl1pPr>
          </a:lstStyle>
          <a:p>
            <a:pPr>
              <a:defRPr/>
            </a:pPr>
            <a:endParaRPr lang="en-US"/>
          </a:p>
        </p:txBody>
      </p:sp>
      <p:sp>
        <p:nvSpPr>
          <p:cNvPr id="4" name="Rectangle 41"/>
          <p:cNvSpPr>
            <a:spLocks noGrp="1" noChangeArrowheads="1"/>
          </p:cNvSpPr>
          <p:nvPr>
            <p:ph type="ftr" sz="quarter" idx="11"/>
          </p:nvPr>
        </p:nvSpPr>
        <p:spPr/>
        <p:txBody>
          <a:bodyPr/>
          <a:lstStyle>
            <a:lvl1pPr>
              <a:defRPr/>
            </a:lvl1pPr>
          </a:lstStyle>
          <a:p>
            <a:pPr>
              <a:defRPr/>
            </a:pPr>
            <a:endParaRPr lang="en-US"/>
          </a:p>
        </p:txBody>
      </p:sp>
      <p:sp>
        <p:nvSpPr>
          <p:cNvPr id="5" name="Rectangle 42"/>
          <p:cNvSpPr>
            <a:spLocks noGrp="1" noChangeArrowheads="1"/>
          </p:cNvSpPr>
          <p:nvPr>
            <p:ph type="sldNum" sz="quarter" idx="12"/>
          </p:nvPr>
        </p:nvSpPr>
        <p:spPr/>
        <p:txBody>
          <a:bodyPr/>
          <a:lstStyle>
            <a:lvl1pPr>
              <a:defRPr>
                <a:latin typeface="Tahoma" charset="0"/>
              </a:defRPr>
            </a:lvl1pPr>
          </a:lstStyle>
          <a:p>
            <a:pPr>
              <a:defRPr/>
            </a:pPr>
            <a:fld id="{9CC59154-D409-A146-90AE-9D3C8AFB1249}" type="slidenum">
              <a:rPr lang="en-US"/>
              <a:pPr>
                <a:defRPr/>
              </a:pPr>
              <a:t>‹#›</a:t>
            </a:fld>
            <a:endParaRPr lang="en-US"/>
          </a:p>
        </p:txBody>
      </p:sp>
    </p:spTree>
    <p:extLst>
      <p:ext uri="{BB962C8B-B14F-4D97-AF65-F5344CB8AC3E}">
        <p14:creationId xmlns:p14="http://schemas.microsoft.com/office/powerpoint/2010/main" val="2998956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p:txBody>
          <a:bodyPr/>
          <a:lstStyle>
            <a:lvl1pPr>
              <a:defRPr/>
            </a:lvl1pPr>
          </a:lstStyle>
          <a:p>
            <a:pPr>
              <a:defRPr/>
            </a:pPr>
            <a:endParaRPr lang="en-US"/>
          </a:p>
        </p:txBody>
      </p:sp>
      <p:sp>
        <p:nvSpPr>
          <p:cNvPr id="3" name="Rectangle 41"/>
          <p:cNvSpPr>
            <a:spLocks noGrp="1" noChangeArrowheads="1"/>
          </p:cNvSpPr>
          <p:nvPr>
            <p:ph type="ftr" sz="quarter" idx="11"/>
          </p:nvPr>
        </p:nvSpPr>
        <p:spPr/>
        <p:txBody>
          <a:bodyPr/>
          <a:lstStyle>
            <a:lvl1pPr>
              <a:defRPr/>
            </a:lvl1pPr>
          </a:lstStyle>
          <a:p>
            <a:pPr>
              <a:defRPr/>
            </a:pPr>
            <a:endParaRPr lang="en-US"/>
          </a:p>
        </p:txBody>
      </p:sp>
      <p:sp>
        <p:nvSpPr>
          <p:cNvPr id="4" name="Rectangle 42"/>
          <p:cNvSpPr>
            <a:spLocks noGrp="1" noChangeArrowheads="1"/>
          </p:cNvSpPr>
          <p:nvPr>
            <p:ph type="sldNum" sz="quarter" idx="12"/>
          </p:nvPr>
        </p:nvSpPr>
        <p:spPr/>
        <p:txBody>
          <a:bodyPr/>
          <a:lstStyle>
            <a:lvl1pPr>
              <a:defRPr>
                <a:latin typeface="Tahoma" charset="0"/>
              </a:defRPr>
            </a:lvl1pPr>
          </a:lstStyle>
          <a:p>
            <a:pPr>
              <a:defRPr/>
            </a:pPr>
            <a:fld id="{132228F7-7A9C-5842-BE7D-49BA9336AE16}" type="slidenum">
              <a:rPr lang="en-US"/>
              <a:pPr>
                <a:defRPr/>
              </a:pPr>
              <a:t>‹#›</a:t>
            </a:fld>
            <a:endParaRPr lang="en-US"/>
          </a:p>
        </p:txBody>
      </p:sp>
    </p:spTree>
    <p:extLst>
      <p:ext uri="{BB962C8B-B14F-4D97-AF65-F5344CB8AC3E}">
        <p14:creationId xmlns:p14="http://schemas.microsoft.com/office/powerpoint/2010/main" val="29328837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p:txBody>
          <a:bodyPr/>
          <a:lstStyle>
            <a:lvl1pPr>
              <a:defRPr/>
            </a:lvl1pPr>
          </a:lstStyle>
          <a:p>
            <a:pPr>
              <a:defRPr/>
            </a:pPr>
            <a:endParaRPr lang="en-US"/>
          </a:p>
        </p:txBody>
      </p:sp>
      <p:sp>
        <p:nvSpPr>
          <p:cNvPr id="6" name="Rectangle 41"/>
          <p:cNvSpPr>
            <a:spLocks noGrp="1" noChangeArrowheads="1"/>
          </p:cNvSpPr>
          <p:nvPr>
            <p:ph type="ftr" sz="quarter" idx="11"/>
          </p:nvPr>
        </p:nvSpPr>
        <p:spPr/>
        <p:txBody>
          <a:bodyPr/>
          <a:lstStyle>
            <a:lvl1pPr>
              <a:defRPr/>
            </a:lvl1pPr>
          </a:lstStyle>
          <a:p>
            <a:pPr>
              <a:defRPr/>
            </a:pPr>
            <a:endParaRPr lang="en-US"/>
          </a:p>
        </p:txBody>
      </p:sp>
      <p:sp>
        <p:nvSpPr>
          <p:cNvPr id="7" name="Rectangle 42"/>
          <p:cNvSpPr>
            <a:spLocks noGrp="1" noChangeArrowheads="1"/>
          </p:cNvSpPr>
          <p:nvPr>
            <p:ph type="sldNum" sz="quarter" idx="12"/>
          </p:nvPr>
        </p:nvSpPr>
        <p:spPr/>
        <p:txBody>
          <a:bodyPr/>
          <a:lstStyle>
            <a:lvl1pPr>
              <a:defRPr>
                <a:latin typeface="Tahoma" charset="0"/>
              </a:defRPr>
            </a:lvl1pPr>
          </a:lstStyle>
          <a:p>
            <a:pPr>
              <a:defRPr/>
            </a:pPr>
            <a:fld id="{B9AA619D-D606-884C-9C95-1FCF7EF9CC3C}" type="slidenum">
              <a:rPr lang="en-US"/>
              <a:pPr>
                <a:defRPr/>
              </a:pPr>
              <a:t>‹#›</a:t>
            </a:fld>
            <a:endParaRPr lang="en-US"/>
          </a:p>
        </p:txBody>
      </p:sp>
    </p:spTree>
    <p:extLst>
      <p:ext uri="{BB962C8B-B14F-4D97-AF65-F5344CB8AC3E}">
        <p14:creationId xmlns:p14="http://schemas.microsoft.com/office/powerpoint/2010/main" val="30684306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p:txBody>
          <a:bodyPr/>
          <a:lstStyle>
            <a:lvl1pPr>
              <a:defRPr/>
            </a:lvl1pPr>
          </a:lstStyle>
          <a:p>
            <a:pPr>
              <a:defRPr/>
            </a:pPr>
            <a:endParaRPr lang="en-US"/>
          </a:p>
        </p:txBody>
      </p:sp>
      <p:sp>
        <p:nvSpPr>
          <p:cNvPr id="6" name="Rectangle 41"/>
          <p:cNvSpPr>
            <a:spLocks noGrp="1" noChangeArrowheads="1"/>
          </p:cNvSpPr>
          <p:nvPr>
            <p:ph type="ftr" sz="quarter" idx="11"/>
          </p:nvPr>
        </p:nvSpPr>
        <p:spPr/>
        <p:txBody>
          <a:bodyPr/>
          <a:lstStyle>
            <a:lvl1pPr>
              <a:defRPr/>
            </a:lvl1pPr>
          </a:lstStyle>
          <a:p>
            <a:pPr>
              <a:defRPr/>
            </a:pPr>
            <a:endParaRPr lang="en-US"/>
          </a:p>
        </p:txBody>
      </p:sp>
      <p:sp>
        <p:nvSpPr>
          <p:cNvPr id="7" name="Rectangle 42"/>
          <p:cNvSpPr>
            <a:spLocks noGrp="1" noChangeArrowheads="1"/>
          </p:cNvSpPr>
          <p:nvPr>
            <p:ph type="sldNum" sz="quarter" idx="12"/>
          </p:nvPr>
        </p:nvSpPr>
        <p:spPr/>
        <p:txBody>
          <a:bodyPr/>
          <a:lstStyle>
            <a:lvl1pPr>
              <a:defRPr>
                <a:latin typeface="Tahoma" charset="0"/>
              </a:defRPr>
            </a:lvl1pPr>
          </a:lstStyle>
          <a:p>
            <a:pPr>
              <a:defRPr/>
            </a:pPr>
            <a:fld id="{A2A93277-7DD6-6946-BCAB-D6FFF8D80B73}" type="slidenum">
              <a:rPr lang="en-US"/>
              <a:pPr>
                <a:defRPr/>
              </a:pPr>
              <a:t>‹#›</a:t>
            </a:fld>
            <a:endParaRPr lang="en-US"/>
          </a:p>
        </p:txBody>
      </p:sp>
    </p:spTree>
    <p:extLst>
      <p:ext uri="{BB962C8B-B14F-4D97-AF65-F5344CB8AC3E}">
        <p14:creationId xmlns:p14="http://schemas.microsoft.com/office/powerpoint/2010/main" val="17544763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atin typeface="Tahoma" charset="0"/>
              </a:defRPr>
            </a:lvl1pPr>
          </a:lstStyle>
          <a:p>
            <a:pPr>
              <a:defRPr/>
            </a:pPr>
            <a:fld id="{825B21D0-42E4-D54D-BAC8-E8CF45337D49}" type="slidenum">
              <a:rPr lang="en-US"/>
              <a:pPr>
                <a:defRPr/>
              </a:pPr>
              <a:t>‹#›</a:t>
            </a:fld>
            <a:endParaRPr lang="en-US"/>
          </a:p>
        </p:txBody>
      </p:sp>
    </p:spTree>
    <p:extLst>
      <p:ext uri="{BB962C8B-B14F-4D97-AF65-F5344CB8AC3E}">
        <p14:creationId xmlns:p14="http://schemas.microsoft.com/office/powerpoint/2010/main" val="1796004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D1E30438-A7FC-7240-A8D2-B47F3DA9C89E}" type="slidenum">
              <a:rPr lang="en-US"/>
              <a:pPr>
                <a:defRPr/>
              </a:pPr>
              <a:t>‹#›</a:t>
            </a:fld>
            <a:endParaRPr lang="en-US"/>
          </a:p>
        </p:txBody>
      </p:sp>
    </p:spTree>
    <p:extLst>
      <p:ext uri="{BB962C8B-B14F-4D97-AF65-F5344CB8AC3E}">
        <p14:creationId xmlns:p14="http://schemas.microsoft.com/office/powerpoint/2010/main" val="36629649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atin typeface="Tahoma" charset="0"/>
              </a:defRPr>
            </a:lvl1pPr>
          </a:lstStyle>
          <a:p>
            <a:pPr>
              <a:defRPr/>
            </a:pPr>
            <a:fld id="{D19FFFB6-7E1E-8F47-B999-EDDCA0503107}" type="slidenum">
              <a:rPr lang="en-US"/>
              <a:pPr>
                <a:defRPr/>
              </a:pPr>
              <a:t>‹#›</a:t>
            </a:fld>
            <a:endParaRPr lang="en-US"/>
          </a:p>
        </p:txBody>
      </p:sp>
    </p:spTree>
    <p:extLst>
      <p:ext uri="{BB962C8B-B14F-4D97-AF65-F5344CB8AC3E}">
        <p14:creationId xmlns:p14="http://schemas.microsoft.com/office/powerpoint/2010/main" val="1046095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3449544D-843B-3149-80B0-01C1B0BA5B84}" type="slidenum">
              <a:rPr lang="en-US"/>
              <a:pPr>
                <a:defRPr/>
              </a:pPr>
              <a:t>‹#›</a:t>
            </a:fld>
            <a:endParaRPr lang="en-US"/>
          </a:p>
        </p:txBody>
      </p:sp>
    </p:spTree>
    <p:extLst>
      <p:ext uri="{BB962C8B-B14F-4D97-AF65-F5344CB8AC3E}">
        <p14:creationId xmlns:p14="http://schemas.microsoft.com/office/powerpoint/2010/main" val="2790417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image" Target="../media/image3.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2.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5.xml"/><Relationship Id="rId1"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7.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588" y="0"/>
            <a:ext cx="9148762" cy="6851650"/>
            <a:chOff x="1" y="0"/>
            <a:chExt cx="5763" cy="4316"/>
          </a:xfrm>
        </p:grpSpPr>
        <p:sp>
          <p:nvSpPr>
            <p:cNvPr id="819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19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19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grpSp>
          <p:nvGrpSpPr>
            <p:cNvPr id="1035" name="Group 6"/>
            <p:cNvGrpSpPr>
              <a:grpSpLocks/>
            </p:cNvGrpSpPr>
            <p:nvPr/>
          </p:nvGrpSpPr>
          <p:grpSpPr bwMode="auto">
            <a:xfrm>
              <a:off x="288" y="0"/>
              <a:ext cx="5098" cy="4316"/>
              <a:chOff x="288" y="0"/>
              <a:chExt cx="5098" cy="4316"/>
            </a:xfrm>
          </p:grpSpPr>
          <p:sp>
            <p:nvSpPr>
              <p:cNvPr id="819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20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20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20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20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20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20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20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20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20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20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21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21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grpSp>
        <p:sp>
          <p:nvSpPr>
            <p:cNvPr id="821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21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21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1039" name="Freeform 23"/>
            <p:cNvSpPr>
              <a:spLocks/>
            </p:cNvSpPr>
            <p:nvPr/>
          </p:nvSpPr>
          <p:spPr bwMode="hidden">
            <a:xfrm>
              <a:off x="5041" y="0"/>
              <a:ext cx="719" cy="845"/>
            </a:xfrm>
            <a:custGeom>
              <a:avLst/>
              <a:gdLst>
                <a:gd name="T0" fmla="*/ 733 w 717"/>
                <a:gd name="T1" fmla="*/ 845 h 845"/>
                <a:gd name="T2" fmla="*/ 733 w 717"/>
                <a:gd name="T3" fmla="*/ 821 h 845"/>
                <a:gd name="T4" fmla="*/ 590 w 717"/>
                <a:gd name="T5" fmla="*/ 605 h 845"/>
                <a:gd name="T6" fmla="*/ 414 w 717"/>
                <a:gd name="T7" fmla="*/ 396 h 845"/>
                <a:gd name="T8" fmla="*/ 229 w 717"/>
                <a:gd name="T9" fmla="*/ 192 h 845"/>
                <a:gd name="T10" fmla="*/ 17 w 717"/>
                <a:gd name="T11" fmla="*/ 0 h 845"/>
                <a:gd name="T12" fmla="*/ 0 w 717"/>
                <a:gd name="T13" fmla="*/ 0 h 845"/>
                <a:gd name="T14" fmla="*/ 217 w 717"/>
                <a:gd name="T15" fmla="*/ 198 h 845"/>
                <a:gd name="T16" fmla="*/ 408 w 717"/>
                <a:gd name="T17" fmla="*/ 408 h 845"/>
                <a:gd name="T18" fmla="*/ 584 w 717"/>
                <a:gd name="T19" fmla="*/ 623 h 845"/>
                <a:gd name="T20" fmla="*/ 733 w 717"/>
                <a:gd name="T21" fmla="*/ 845 h 845"/>
                <a:gd name="T22" fmla="*/ 733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0" name="Freeform 24"/>
            <p:cNvSpPr>
              <a:spLocks/>
            </p:cNvSpPr>
            <p:nvPr/>
          </p:nvSpPr>
          <p:spPr bwMode="hidden">
            <a:xfrm>
              <a:off x="5352" y="0"/>
              <a:ext cx="408" cy="414"/>
            </a:xfrm>
            <a:custGeom>
              <a:avLst/>
              <a:gdLst>
                <a:gd name="T0" fmla="*/ 415 w 407"/>
                <a:gd name="T1" fmla="*/ 414 h 414"/>
                <a:gd name="T2" fmla="*/ 415 w 407"/>
                <a:gd name="T3" fmla="*/ 396 h 414"/>
                <a:gd name="T4" fmla="*/ 230 w 407"/>
                <a:gd name="T5" fmla="*/ 192 h 414"/>
                <a:gd name="T6" fmla="*/ 12 w 407"/>
                <a:gd name="T7" fmla="*/ 0 h 414"/>
                <a:gd name="T8" fmla="*/ 0 w 407"/>
                <a:gd name="T9" fmla="*/ 0 h 414"/>
                <a:gd name="T10" fmla="*/ 108 w 407"/>
                <a:gd name="T11" fmla="*/ 102 h 414"/>
                <a:gd name="T12" fmla="*/ 224 w 407"/>
                <a:gd name="T13" fmla="*/ 204 h 414"/>
                <a:gd name="T14" fmla="*/ 415 w 407"/>
                <a:gd name="T15" fmla="*/ 414 h 414"/>
                <a:gd name="T16" fmla="*/ 415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21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1042" name="Freeform 26"/>
            <p:cNvSpPr>
              <a:spLocks/>
            </p:cNvSpPr>
            <p:nvPr/>
          </p:nvSpPr>
          <p:spPr bwMode="hidden">
            <a:xfrm>
              <a:off x="6" y="0"/>
              <a:ext cx="588" cy="599"/>
            </a:xfrm>
            <a:custGeom>
              <a:avLst/>
              <a:gdLst>
                <a:gd name="T0" fmla="*/ 602 w 586"/>
                <a:gd name="T1" fmla="*/ 0 h 599"/>
                <a:gd name="T2" fmla="*/ 584 w 586"/>
                <a:gd name="T3" fmla="*/ 0 h 599"/>
                <a:gd name="T4" fmla="*/ 415 w 586"/>
                <a:gd name="T5" fmla="*/ 132 h 599"/>
                <a:gd name="T6" fmla="*/ 265 w 586"/>
                <a:gd name="T7" fmla="*/ 270 h 599"/>
                <a:gd name="T8" fmla="*/ 120 w 586"/>
                <a:gd name="T9" fmla="*/ 420 h 599"/>
                <a:gd name="T10" fmla="*/ 0 w 586"/>
                <a:gd name="T11" fmla="*/ 575 h 599"/>
                <a:gd name="T12" fmla="*/ 0 w 586"/>
                <a:gd name="T13" fmla="*/ 599 h 599"/>
                <a:gd name="T14" fmla="*/ 120 w 586"/>
                <a:gd name="T15" fmla="*/ 432 h 599"/>
                <a:gd name="T16" fmla="*/ 265 w 586"/>
                <a:gd name="T17" fmla="*/ 282 h 599"/>
                <a:gd name="T18" fmla="*/ 421 w 586"/>
                <a:gd name="T19" fmla="*/ 138 h 599"/>
                <a:gd name="T20" fmla="*/ 602 w 586"/>
                <a:gd name="T21" fmla="*/ 0 h 599"/>
                <a:gd name="T22" fmla="*/ 602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3" name="Freeform 27"/>
            <p:cNvSpPr>
              <a:spLocks/>
            </p:cNvSpPr>
            <p:nvPr/>
          </p:nvSpPr>
          <p:spPr bwMode="hidden">
            <a:xfrm>
              <a:off x="6" y="0"/>
              <a:ext cx="270" cy="252"/>
            </a:xfrm>
            <a:custGeom>
              <a:avLst/>
              <a:gdLst>
                <a:gd name="T0" fmla="*/ 277 w 269"/>
                <a:gd name="T1" fmla="*/ 0 h 252"/>
                <a:gd name="T2" fmla="*/ 259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7 w 269"/>
                <a:gd name="T15" fmla="*/ 0 h 252"/>
                <a:gd name="T16" fmla="*/ 277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4"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45"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46"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1047" name="Group 31"/>
            <p:cNvGrpSpPr>
              <a:grpSpLocks/>
            </p:cNvGrpSpPr>
            <p:nvPr/>
          </p:nvGrpSpPr>
          <p:grpSpPr bwMode="auto">
            <a:xfrm>
              <a:off x="1" y="392"/>
              <a:ext cx="5758" cy="1571"/>
              <a:chOff x="1" y="392"/>
              <a:chExt cx="5758" cy="1571"/>
            </a:xfrm>
          </p:grpSpPr>
          <p:sp>
            <p:nvSpPr>
              <p:cNvPr id="1050"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51"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52"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53"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54"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048"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49"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027" name="Rectangle 39"/>
          <p:cNvSpPr>
            <a:spLocks noGrp="1" noChangeArrowheads="1"/>
          </p:cNvSpPr>
          <p:nvPr>
            <p:ph type="title"/>
          </p:nvPr>
        </p:nvSpPr>
        <p:spPr bwMode="auto">
          <a:xfrm>
            <a:off x="457200" y="277813"/>
            <a:ext cx="8229600" cy="11398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23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Verdana" pitchFamily="-105" charset="0"/>
                <a:ea typeface="+mn-ea"/>
                <a:cs typeface="+mn-cs"/>
              </a:defRPr>
            </a:lvl1pPr>
          </a:lstStyle>
          <a:p>
            <a:pPr>
              <a:defRPr/>
            </a:pPr>
            <a:endParaRPr lang="en-US"/>
          </a:p>
        </p:txBody>
      </p:sp>
      <p:sp>
        <p:nvSpPr>
          <p:cNvPr id="823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Verdana" pitchFamily="-105" charset="0"/>
                <a:ea typeface="+mn-ea"/>
                <a:cs typeface="+mn-cs"/>
              </a:defRPr>
            </a:lvl1pPr>
          </a:lstStyle>
          <a:p>
            <a:pPr>
              <a:defRPr/>
            </a:pPr>
            <a:endParaRPr lang="en-US"/>
          </a:p>
        </p:txBody>
      </p:sp>
      <p:sp>
        <p:nvSpPr>
          <p:cNvPr id="823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cs typeface="Geneva" charset="0"/>
              </a:defRPr>
            </a:lvl1pPr>
          </a:lstStyle>
          <a:p>
            <a:pPr>
              <a:defRPr/>
            </a:pPr>
            <a:fld id="{505434C4-DCD6-3241-9CA3-4E264B004236}" type="slidenum">
              <a:rPr lang="en-US"/>
              <a:pPr>
                <a:defRPr/>
              </a:pPr>
              <a:t>‹#›</a:t>
            </a:fld>
            <a:endParaRPr lang="en-US"/>
          </a:p>
        </p:txBody>
      </p:sp>
      <p:sp>
        <p:nvSpPr>
          <p:cNvPr id="823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478" r:id="rId1"/>
    <p:sldLayoutId id="2147484448" r:id="rId2"/>
    <p:sldLayoutId id="2147484449" r:id="rId3"/>
    <p:sldLayoutId id="2147484450" r:id="rId4"/>
    <p:sldLayoutId id="2147484451" r:id="rId5"/>
    <p:sldLayoutId id="2147484452" r:id="rId6"/>
    <p:sldLayoutId id="2147484453" r:id="rId7"/>
    <p:sldLayoutId id="2147484454" r:id="rId8"/>
    <p:sldLayoutId id="2147484455" r:id="rId9"/>
    <p:sldLayoutId id="2147484456" r:id="rId10"/>
    <p:sldLayoutId id="214748445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7620000" cy="6858000"/>
            <a:chOff x="0" y="0"/>
            <a:chExt cx="4800" cy="4320"/>
          </a:xfrm>
        </p:grpSpPr>
        <p:grpSp>
          <p:nvGrpSpPr>
            <p:cNvPr id="13320" name="Group 3"/>
            <p:cNvGrpSpPr>
              <a:grpSpLocks/>
            </p:cNvGrpSpPr>
            <p:nvPr userDrawn="1"/>
          </p:nvGrpSpPr>
          <p:grpSpPr bwMode="auto">
            <a:xfrm>
              <a:off x="0" y="0"/>
              <a:ext cx="2016" cy="4320"/>
              <a:chOff x="0" y="0"/>
              <a:chExt cx="2016" cy="4320"/>
            </a:xfrm>
          </p:grpSpPr>
          <p:sp>
            <p:nvSpPr>
              <p:cNvPr id="13324" name="Rectangle 4"/>
              <p:cNvSpPr>
                <a:spLocks noChangeArrowheads="1"/>
              </p:cNvSpPr>
              <p:nvPr userDrawn="1"/>
            </p:nvSpPr>
            <p:spPr bwMode="auto">
              <a:xfrm>
                <a:off x="0" y="0"/>
                <a:ext cx="480"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25" name="Freeform 5"/>
              <p:cNvSpPr>
                <a:spLocks/>
              </p:cNvSpPr>
              <p:nvPr userDrawn="1"/>
            </p:nvSpPr>
            <p:spPr bwMode="auto">
              <a:xfrm>
                <a:off x="288" y="0"/>
                <a:ext cx="1728" cy="735"/>
              </a:xfrm>
              <a:custGeom>
                <a:avLst/>
                <a:gdLst>
                  <a:gd name="T0" fmla="*/ 1728 w 1728"/>
                  <a:gd name="T1" fmla="*/ 0 h 735"/>
                  <a:gd name="T2" fmla="*/ 1728 w 1728"/>
                  <a:gd name="T3" fmla="*/ 480 h 735"/>
                  <a:gd name="T4" fmla="*/ 380 w 1728"/>
                  <a:gd name="T5" fmla="*/ 482 h 735"/>
                  <a:gd name="T6" fmla="*/ 354 w 1728"/>
                  <a:gd name="T7" fmla="*/ 480 h 735"/>
                  <a:gd name="T8" fmla="*/ 308 w 1728"/>
                  <a:gd name="T9" fmla="*/ 489 h 735"/>
                  <a:gd name="T10" fmla="*/ 246 w 1728"/>
                  <a:gd name="T11" fmla="*/ 531 h 735"/>
                  <a:gd name="T12" fmla="*/ 206 w 1728"/>
                  <a:gd name="T13" fmla="*/ 597 h 735"/>
                  <a:gd name="T14" fmla="*/ 192 w 1728"/>
                  <a:gd name="T15" fmla="*/ 666 h 735"/>
                  <a:gd name="T16" fmla="*/ 192 w 1728"/>
                  <a:gd name="T17" fmla="*/ 735 h 735"/>
                  <a:gd name="T18" fmla="*/ 0 w 1728"/>
                  <a:gd name="T19" fmla="*/ 735 h 735"/>
                  <a:gd name="T20" fmla="*/ 0 w 1728"/>
                  <a:gd name="T21" fmla="*/ 480 h 735"/>
                  <a:gd name="T22" fmla="*/ 0 w 1728"/>
                  <a:gd name="T23" fmla="*/ 0 h 735"/>
                  <a:gd name="T24" fmla="*/ 1728 w 1728"/>
                  <a:gd name="T25" fmla="*/ 0 h 7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a:noFill/>
              </a:ln>
              <a:extLst>
                <a:ext uri="{91240B29-F687-4f45-9708-019B960494DF}">
                  <a14:hiddenLine xmlns:a14="http://schemas.microsoft.com/office/drawing/2010/main" xmlns="" w="9525" cap="flat" cmpd="sng">
                    <a:solidFill>
                      <a:srgbClr val="000000"/>
                    </a:solidFill>
                    <a:prstDash val="solid"/>
                    <a:miter lim="800000"/>
                    <a:headEnd type="none" w="med" len="med"/>
                    <a:tailEnd type="none" w="med" len="med"/>
                  </a14:hiddenLine>
                </a:ext>
              </a:extLst>
            </p:spPr>
            <p:txBody>
              <a:bodyPr wrap="none"/>
              <a:lstStyle/>
              <a:p>
                <a:endParaRPr lang="en-US"/>
              </a:p>
            </p:txBody>
          </p:sp>
        </p:grpSp>
        <p:grpSp>
          <p:nvGrpSpPr>
            <p:cNvPr id="13321" name="Group 6"/>
            <p:cNvGrpSpPr>
              <a:grpSpLocks/>
            </p:cNvGrpSpPr>
            <p:nvPr/>
          </p:nvGrpSpPr>
          <p:grpSpPr bwMode="auto">
            <a:xfrm>
              <a:off x="144" y="1248"/>
              <a:ext cx="4656" cy="201"/>
              <a:chOff x="144" y="1248"/>
              <a:chExt cx="4656" cy="201"/>
            </a:xfrm>
          </p:grpSpPr>
          <p:sp>
            <p:nvSpPr>
              <p:cNvPr id="13322" name="AutoShape 7"/>
              <p:cNvSpPr>
                <a:spLocks noChangeArrowheads="1"/>
              </p:cNvSpPr>
              <p:nvPr/>
            </p:nvSpPr>
            <p:spPr bwMode="auto">
              <a:xfrm>
                <a:off x="384" y="1248"/>
                <a:ext cx="4416" cy="200"/>
              </a:xfrm>
              <a:prstGeom prst="roundRect">
                <a:avLst>
                  <a:gd name="adj" fmla="val 0"/>
                </a:avLst>
              </a:pr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323" name="AutoShape 8"/>
              <p:cNvSpPr>
                <a:spLocks noChangeArrowheads="1"/>
              </p:cNvSpPr>
              <p:nvPr/>
            </p:nvSpPr>
            <p:spPr bwMode="auto">
              <a:xfrm flipH="1">
                <a:off x="144" y="1248"/>
                <a:ext cx="248" cy="201"/>
              </a:xfrm>
              <a:prstGeom prst="flowChartDelay">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13315" name="AutoShape 9"/>
          <p:cNvSpPr>
            <a:spLocks noGrp="1" noChangeArrowheads="1"/>
          </p:cNvSpPr>
          <p:nvPr>
            <p:ph type="title"/>
          </p:nvPr>
        </p:nvSpPr>
        <p:spPr bwMode="auto">
          <a:xfrm>
            <a:off x="762000" y="762000"/>
            <a:ext cx="7924800" cy="1143000"/>
          </a:xfrm>
          <a:prstGeom prst="roundRect">
            <a:avLst>
              <a:gd name="adj" fmla="val 21667"/>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316" name="Rectangle 10"/>
          <p:cNvSpPr>
            <a:spLocks noGrp="1" noChangeArrowheads="1"/>
          </p:cNvSpPr>
          <p:nvPr>
            <p:ph type="body" idx="1"/>
          </p:nvPr>
        </p:nvSpPr>
        <p:spPr bwMode="auto">
          <a:xfrm>
            <a:off x="838200" y="2362200"/>
            <a:ext cx="7693025" cy="372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99" name="Rectangle 11"/>
          <p:cNvSpPr>
            <a:spLocks noGrp="1" noChangeArrowheads="1"/>
          </p:cNvSpPr>
          <p:nvPr>
            <p:ph type="dt" sz="half" idx="2"/>
          </p:nvPr>
        </p:nvSpPr>
        <p:spPr bwMode="auto">
          <a:xfrm>
            <a:off x="2438400" y="6248400"/>
            <a:ext cx="2130425"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mn-lt"/>
                <a:ea typeface="+mn-ea"/>
                <a:cs typeface="+mn-cs"/>
              </a:defRPr>
            </a:lvl1pPr>
          </a:lstStyle>
          <a:p>
            <a:pPr>
              <a:defRPr/>
            </a:pPr>
            <a:endParaRPr lang="en-US"/>
          </a:p>
        </p:txBody>
      </p:sp>
      <p:sp>
        <p:nvSpPr>
          <p:cNvPr id="37900" name="Rectangle 12"/>
          <p:cNvSpPr>
            <a:spLocks noGrp="1" noChangeArrowheads="1"/>
          </p:cNvSpPr>
          <p:nvPr>
            <p:ph type="ftr" sz="quarter" idx="3"/>
          </p:nvPr>
        </p:nvSpPr>
        <p:spPr bwMode="auto">
          <a:xfrm>
            <a:off x="5791200" y="6248400"/>
            <a:ext cx="2897188"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mn-lt"/>
                <a:ea typeface="+mn-ea"/>
                <a:cs typeface="+mn-cs"/>
              </a:defRPr>
            </a:lvl1pPr>
          </a:lstStyle>
          <a:p>
            <a:pPr>
              <a:defRPr/>
            </a:pPr>
            <a:endParaRPr lang="en-US"/>
          </a:p>
        </p:txBody>
      </p:sp>
      <p:sp>
        <p:nvSpPr>
          <p:cNvPr id="37901" name="Rectangle 13"/>
          <p:cNvSpPr>
            <a:spLocks noGrp="1" noChangeArrowheads="1"/>
          </p:cNvSpPr>
          <p:nvPr>
            <p:ph type="sldNum" sz="quarter" idx="4"/>
          </p:nvPr>
        </p:nvSpPr>
        <p:spPr bwMode="auto">
          <a:xfrm>
            <a:off x="84138" y="62420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2600" b="1">
                <a:solidFill>
                  <a:schemeClr val="bg1"/>
                </a:solidFill>
                <a:latin typeface="Arial" charset="0"/>
                <a:cs typeface="Geneva" charset="0"/>
              </a:defRPr>
            </a:lvl1pPr>
          </a:lstStyle>
          <a:p>
            <a:pPr>
              <a:defRPr/>
            </a:pPr>
            <a:fld id="{80E916A7-8F7B-0648-A379-DF7632C4D1D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79" r:id="rId1"/>
    <p:sldLayoutId id="2147484458" r:id="rId2"/>
    <p:sldLayoutId id="2147484459" r:id="rId3"/>
    <p:sldLayoutId id="2147484460" r:id="rId4"/>
    <p:sldLayoutId id="2147484461" r:id="rId5"/>
    <p:sldLayoutId id="2147484462" r:id="rId6"/>
    <p:sldLayoutId id="2147484463" r:id="rId7"/>
    <p:sldLayoutId id="2147484464" r:id="rId8"/>
    <p:sldLayoutId id="2147484465" r:id="rId9"/>
    <p:sldLayoutId id="2147484466" r:id="rId10"/>
    <p:sldLayoutId id="2147484467"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05"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05"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05"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05"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05" charset="0"/>
        </a:defRPr>
      </a:lvl6pPr>
      <a:lvl7pPr marL="914400" algn="l" rtl="0" fontAlgn="base">
        <a:lnSpc>
          <a:spcPct val="90000"/>
        </a:lnSpc>
        <a:spcBef>
          <a:spcPct val="0"/>
        </a:spcBef>
        <a:spcAft>
          <a:spcPct val="0"/>
        </a:spcAft>
        <a:defRPr sz="3600" b="1">
          <a:solidFill>
            <a:schemeClr val="tx2"/>
          </a:solidFill>
          <a:latin typeface="Arial" pitchFamily="-105" charset="0"/>
        </a:defRPr>
      </a:lvl7pPr>
      <a:lvl8pPr marL="1371600" algn="l" rtl="0" fontAlgn="base">
        <a:lnSpc>
          <a:spcPct val="90000"/>
        </a:lnSpc>
        <a:spcBef>
          <a:spcPct val="0"/>
        </a:spcBef>
        <a:spcAft>
          <a:spcPct val="0"/>
        </a:spcAft>
        <a:defRPr sz="3600" b="1">
          <a:solidFill>
            <a:schemeClr val="tx2"/>
          </a:solidFill>
          <a:latin typeface="Arial" pitchFamily="-105" charset="0"/>
        </a:defRPr>
      </a:lvl8pPr>
      <a:lvl9pPr marL="1828800" algn="l" rtl="0" fontAlgn="base">
        <a:lnSpc>
          <a:spcPct val="90000"/>
        </a:lnSpc>
        <a:spcBef>
          <a:spcPct val="0"/>
        </a:spcBef>
        <a:spcAft>
          <a:spcPct val="0"/>
        </a:spcAft>
        <a:defRPr sz="3600" b="1">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pitchFamily="-105" charset="2"/>
        <a:buChar char="l"/>
        <a:defRPr>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tx1"/>
        </a:buClr>
        <a:buSzPct val="65000"/>
        <a:buFont typeface="Wingdings" pitchFamily="-105" charset="2"/>
        <a:buChar char="l"/>
        <a:defRPr>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tx1"/>
        </a:buClr>
        <a:buSzPct val="65000"/>
        <a:buFont typeface="Wingdings" pitchFamily="-105" charset="2"/>
        <a:buChar char="l"/>
        <a:defRPr>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tx1"/>
        </a:buClr>
        <a:buSzPct val="65000"/>
        <a:buFont typeface="Wingdings" pitchFamily="-105" charset="2"/>
        <a:buChar char="l"/>
        <a:defRPr>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05" charset="0"/>
                <a:ea typeface="+mn-ea"/>
                <a:cs typeface="+mn-cs"/>
              </a:defRPr>
            </a:lvl1pPr>
          </a:lstStyle>
          <a:p>
            <a:pPr>
              <a:defRPr/>
            </a:pPr>
            <a:endParaRPr lang="en-US"/>
          </a:p>
        </p:txBody>
      </p:sp>
      <p:sp>
        <p:nvSpPr>
          <p:cNvPr id="6553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Geneva" charset="0"/>
              </a:defRPr>
            </a:lvl1pPr>
          </a:lstStyle>
          <a:p>
            <a:pPr>
              <a:defRPr/>
            </a:pPr>
            <a:fld id="{FD7F325F-4884-924C-9AE9-B747D08EBFE9}" type="slidenum">
              <a:rPr lang="en-US"/>
              <a:pPr>
                <a:defRPr/>
              </a:pPr>
              <a:t>‹#›</a:t>
            </a:fld>
            <a:endParaRPr lang="en-US"/>
          </a:p>
        </p:txBody>
      </p:sp>
      <p:grpSp>
        <p:nvGrpSpPr>
          <p:cNvPr id="25604" name="Group 4"/>
          <p:cNvGrpSpPr>
            <a:grpSpLocks/>
          </p:cNvGrpSpPr>
          <p:nvPr/>
        </p:nvGrpSpPr>
        <p:grpSpPr bwMode="auto">
          <a:xfrm>
            <a:off x="0" y="0"/>
            <a:ext cx="9140825" cy="6850063"/>
            <a:chOff x="0" y="0"/>
            <a:chExt cx="5758" cy="4315"/>
          </a:xfrm>
        </p:grpSpPr>
        <p:grpSp>
          <p:nvGrpSpPr>
            <p:cNvPr id="25608" name="Group 5"/>
            <p:cNvGrpSpPr>
              <a:grpSpLocks/>
            </p:cNvGrpSpPr>
            <p:nvPr userDrawn="1"/>
          </p:nvGrpSpPr>
          <p:grpSpPr bwMode="auto">
            <a:xfrm>
              <a:off x="1728" y="2230"/>
              <a:ext cx="4027" cy="2085"/>
              <a:chOff x="1728" y="2230"/>
              <a:chExt cx="4027" cy="2085"/>
            </a:xfrm>
          </p:grpSpPr>
          <p:sp>
            <p:nvSpPr>
              <p:cNvPr id="6554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Verdana" pitchFamily="-105" charset="0"/>
                  <a:ea typeface="+mn-ea"/>
                  <a:cs typeface="+mn-cs"/>
                </a:endParaRPr>
              </a:p>
            </p:txBody>
          </p:sp>
          <p:sp>
            <p:nvSpPr>
              <p:cNvPr id="6554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Verdana" pitchFamily="-105" charset="0"/>
                  <a:ea typeface="+mn-ea"/>
                  <a:cs typeface="+mn-cs"/>
                </a:endParaRPr>
              </a:p>
            </p:txBody>
          </p:sp>
          <p:sp>
            <p:nvSpPr>
              <p:cNvPr id="6554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25614"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554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Verdana" pitchFamily="-105" charset="0"/>
                  <a:ea typeface="+mn-ea"/>
                  <a:cs typeface="+mn-cs"/>
                </a:endParaRPr>
              </a:p>
            </p:txBody>
          </p:sp>
        </p:grpSp>
        <p:sp>
          <p:nvSpPr>
            <p:cNvPr id="6554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Verdana" pitchFamily="-105" charset="0"/>
                <a:ea typeface="+mn-ea"/>
                <a:cs typeface="+mn-cs"/>
              </a:endParaRPr>
            </a:p>
          </p:txBody>
        </p:sp>
        <p:sp>
          <p:nvSpPr>
            <p:cNvPr id="25610" name="Freeform 12"/>
            <p:cNvSpPr>
              <a:spLocks/>
            </p:cNvSpPr>
            <p:nvPr/>
          </p:nvSpPr>
          <p:spPr bwMode="hidden">
            <a:xfrm>
              <a:off x="0" y="0"/>
              <a:ext cx="5758" cy="1776"/>
            </a:xfrm>
            <a:custGeom>
              <a:avLst/>
              <a:gdLst>
                <a:gd name="T0" fmla="*/ 0 w 5740"/>
                <a:gd name="T1" fmla="*/ 0 h 1906"/>
                <a:gd name="T2" fmla="*/ 0 w 5740"/>
                <a:gd name="T3" fmla="*/ 1084 h 1906"/>
                <a:gd name="T4" fmla="*/ 5884 w 5740"/>
                <a:gd name="T5" fmla="*/ 1084 h 1906"/>
                <a:gd name="T6" fmla="*/ 588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6554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5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05" charset="0"/>
                <a:ea typeface="+mn-ea"/>
                <a:cs typeface="+mn-cs"/>
              </a:defRPr>
            </a:lvl1pPr>
          </a:lstStyle>
          <a:p>
            <a:pPr>
              <a:defRPr/>
            </a:pPr>
            <a:endParaRPr lang="en-US"/>
          </a:p>
        </p:txBody>
      </p:sp>
      <p:sp>
        <p:nvSpPr>
          <p:cNvPr id="6555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480" r:id="rId1"/>
    <p:sldLayoutId id="2147484468" r:id="rId2"/>
    <p:sldLayoutId id="2147484469" r:id="rId3"/>
    <p:sldLayoutId id="2147484470" r:id="rId4"/>
    <p:sldLayoutId id="2147484471" r:id="rId5"/>
    <p:sldLayoutId id="2147484472" r:id="rId6"/>
    <p:sldLayoutId id="2147484473" r:id="rId7"/>
    <p:sldLayoutId id="2147484474" r:id="rId8"/>
    <p:sldLayoutId id="2147484475" r:id="rId9"/>
    <p:sldLayoutId id="2147484476" r:id="rId10"/>
    <p:sldLayoutId id="2147484477"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717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17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37899" name="Freeform 6"/>
            <p:cNvSpPr>
              <a:spLocks/>
            </p:cNvSpPr>
            <p:nvPr/>
          </p:nvSpPr>
          <p:spPr bwMode="hidden">
            <a:xfrm>
              <a:off x="4038" y="3577"/>
              <a:ext cx="1720" cy="65"/>
            </a:xfrm>
            <a:custGeom>
              <a:avLst/>
              <a:gdLst>
                <a:gd name="T0" fmla="*/ 1698 w 1722"/>
                <a:gd name="T1" fmla="*/ 54 h 66"/>
                <a:gd name="T2" fmla="*/ 1698 w 1722"/>
                <a:gd name="T3" fmla="*/ 48 h 66"/>
                <a:gd name="T4" fmla="*/ 0 w 1722"/>
                <a:gd name="T5" fmla="*/ 0 h 66"/>
                <a:gd name="T6" fmla="*/ 0 w 1722"/>
                <a:gd name="T7" fmla="*/ 36 h 66"/>
                <a:gd name="T8" fmla="*/ 1698 w 1722"/>
                <a:gd name="T9" fmla="*/ 54 h 66"/>
                <a:gd name="T10" fmla="*/ 1698 w 1722"/>
                <a:gd name="T11" fmla="*/ 5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7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0" charset="0"/>
              </a:endParaRPr>
            </a:p>
          </p:txBody>
        </p:sp>
        <p:sp>
          <p:nvSpPr>
            <p:cNvPr id="37901" name="Freeform 8"/>
            <p:cNvSpPr>
              <a:spLocks/>
            </p:cNvSpPr>
            <p:nvPr/>
          </p:nvSpPr>
          <p:spPr bwMode="hidden">
            <a:xfrm>
              <a:off x="4784" y="3702"/>
              <a:ext cx="974" cy="101"/>
            </a:xfrm>
            <a:custGeom>
              <a:avLst/>
              <a:gdLst>
                <a:gd name="T0" fmla="*/ 963 w 975"/>
                <a:gd name="T1" fmla="*/ 48 h 101"/>
                <a:gd name="T2" fmla="*/ 963 w 975"/>
                <a:gd name="T3" fmla="*/ 0 h 101"/>
                <a:gd name="T4" fmla="*/ 0 w 975"/>
                <a:gd name="T5" fmla="*/ 24 h 101"/>
                <a:gd name="T6" fmla="*/ 0 w 975"/>
                <a:gd name="T7" fmla="*/ 101 h 101"/>
                <a:gd name="T8" fmla="*/ 963 w 975"/>
                <a:gd name="T9" fmla="*/ 48 h 101"/>
                <a:gd name="T10" fmla="*/ 96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7902" name="Freeform 9"/>
            <p:cNvSpPr>
              <a:spLocks/>
            </p:cNvSpPr>
            <p:nvPr/>
          </p:nvSpPr>
          <p:spPr bwMode="hidden">
            <a:xfrm>
              <a:off x="3619" y="3815"/>
              <a:ext cx="2139" cy="198"/>
            </a:xfrm>
            <a:custGeom>
              <a:avLst/>
              <a:gdLst>
                <a:gd name="T0" fmla="*/ 2117 w 2141"/>
                <a:gd name="T1" fmla="*/ 0 h 198"/>
                <a:gd name="T2" fmla="*/ 0 w 2141"/>
                <a:gd name="T3" fmla="*/ 156 h 198"/>
                <a:gd name="T4" fmla="*/ 0 w 2141"/>
                <a:gd name="T5" fmla="*/ 198 h 198"/>
                <a:gd name="T6" fmla="*/ 2117 w 2141"/>
                <a:gd name="T7" fmla="*/ 0 h 198"/>
                <a:gd name="T8" fmla="*/ 211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7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37904" name="Freeform 11"/>
            <p:cNvSpPr>
              <a:spLocks/>
            </p:cNvSpPr>
            <p:nvPr/>
          </p:nvSpPr>
          <p:spPr bwMode="hidden">
            <a:xfrm>
              <a:off x="2097" y="4043"/>
              <a:ext cx="2514" cy="276"/>
            </a:xfrm>
            <a:custGeom>
              <a:avLst/>
              <a:gdLst>
                <a:gd name="T0" fmla="*/ 2146 w 2517"/>
                <a:gd name="T1" fmla="*/ 276 h 276"/>
                <a:gd name="T2" fmla="*/ 2481 w 2517"/>
                <a:gd name="T3" fmla="*/ 204 h 276"/>
                <a:gd name="T4" fmla="*/ 2224 w 2517"/>
                <a:gd name="T5" fmla="*/ 0 h 276"/>
                <a:gd name="T6" fmla="*/ 0 w 2517"/>
                <a:gd name="T7" fmla="*/ 276 h 276"/>
                <a:gd name="T8" fmla="*/ 2146 w 2517"/>
                <a:gd name="T9" fmla="*/ 276 h 276"/>
                <a:gd name="T10" fmla="*/ 214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37906" name="Freeform 13"/>
            <p:cNvSpPr>
              <a:spLocks/>
            </p:cNvSpPr>
            <p:nvPr/>
          </p:nvSpPr>
          <p:spPr bwMode="hidden">
            <a:xfrm>
              <a:off x="5030" y="3151"/>
              <a:ext cx="728" cy="240"/>
            </a:xfrm>
            <a:custGeom>
              <a:avLst/>
              <a:gdLst>
                <a:gd name="T0" fmla="*/ 717 w 729"/>
                <a:gd name="T1" fmla="*/ 240 h 240"/>
                <a:gd name="T2" fmla="*/ 0 w 729"/>
                <a:gd name="T3" fmla="*/ 0 h 240"/>
                <a:gd name="T4" fmla="*/ 0 w 729"/>
                <a:gd name="T5" fmla="*/ 6 h 240"/>
                <a:gd name="T6" fmla="*/ 717 w 729"/>
                <a:gd name="T7" fmla="*/ 240 h 240"/>
                <a:gd name="T8" fmla="*/ 71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7908" name="Freeform 15"/>
            <p:cNvSpPr>
              <a:spLocks/>
            </p:cNvSpPr>
            <p:nvPr/>
          </p:nvSpPr>
          <p:spPr bwMode="hidden">
            <a:xfrm>
              <a:off x="5030" y="3049"/>
              <a:ext cx="728" cy="318"/>
            </a:xfrm>
            <a:custGeom>
              <a:avLst/>
              <a:gdLst>
                <a:gd name="T0" fmla="*/ 717 w 729"/>
                <a:gd name="T1" fmla="*/ 318 h 318"/>
                <a:gd name="T2" fmla="*/ 717 w 729"/>
                <a:gd name="T3" fmla="*/ 312 h 318"/>
                <a:gd name="T4" fmla="*/ 0 w 729"/>
                <a:gd name="T5" fmla="*/ 0 h 318"/>
                <a:gd name="T6" fmla="*/ 0 w 729"/>
                <a:gd name="T7" fmla="*/ 54 h 318"/>
                <a:gd name="T8" fmla="*/ 717 w 729"/>
                <a:gd name="T9" fmla="*/ 318 h 318"/>
                <a:gd name="T10" fmla="*/ 71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718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18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19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0" charset="0"/>
              </a:endParaRPr>
            </a:p>
          </p:txBody>
        </p:sp>
        <p:sp>
          <p:nvSpPr>
            <p:cNvPr id="719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19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0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720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grpSp>
          <p:nvGrpSpPr>
            <p:cNvPr id="37932"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720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110" charset="0"/>
                </a:endParaRPr>
              </a:p>
            </p:txBody>
          </p:sp>
        </p:grpSp>
      </p:grpSp>
      <p:sp>
        <p:nvSpPr>
          <p:cNvPr id="721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1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110" charset="0"/>
                <a:ea typeface="+mn-ea"/>
                <a:cs typeface="+mn-cs"/>
              </a:defRPr>
            </a:lvl1pPr>
          </a:lstStyle>
          <a:p>
            <a:pPr>
              <a:defRPr/>
            </a:pPr>
            <a:endParaRPr lang="en-US"/>
          </a:p>
        </p:txBody>
      </p:sp>
      <p:sp>
        <p:nvSpPr>
          <p:cNvPr id="721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110" charset="0"/>
                <a:ea typeface="+mn-ea"/>
                <a:cs typeface="+mn-cs"/>
              </a:defRPr>
            </a:lvl1pPr>
          </a:lstStyle>
          <a:p>
            <a:pPr>
              <a:defRPr/>
            </a:pPr>
            <a:endParaRPr lang="en-US"/>
          </a:p>
        </p:txBody>
      </p:sp>
      <p:sp>
        <p:nvSpPr>
          <p:cNvPr id="721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D11D6D44-3514-784A-BD9E-BAC0BA8A3CF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81" r:id="rId1"/>
    <p:sldLayoutId id="2147484482" r:id="rId2"/>
    <p:sldLayoutId id="2147484483" r:id="rId3"/>
    <p:sldLayoutId id="2147484484" r:id="rId4"/>
    <p:sldLayoutId id="2147484485" r:id="rId5"/>
    <p:sldLayoutId id="2147484486" r:id="rId6"/>
    <p:sldLayoutId id="2147484487" r:id="rId7"/>
    <p:sldLayoutId id="2147484488" r:id="rId8"/>
    <p:sldLayoutId id="2147484489" r:id="rId9"/>
    <p:sldLayoutId id="2147484490" r:id="rId10"/>
    <p:sldLayoutId id="2147484491" r:id="rId11"/>
    <p:sldLayoutId id="214748449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915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l" eaLnBrk="0" hangingPunct="0">
              <a:spcBef>
                <a:spcPct val="0"/>
              </a:spcBef>
              <a:buClrTx/>
              <a:buFontTx/>
              <a:buNone/>
              <a:defRPr sz="1400">
                <a:solidFill>
                  <a:srgbClr val="FFFFFF"/>
                </a:solidFill>
                <a:latin typeface="Verdana"/>
                <a:ea typeface="ＭＳ Ｐゴシック"/>
                <a:cs typeface="ＭＳ Ｐゴシック"/>
              </a:defRPr>
            </a:lvl1pPr>
          </a:lstStyle>
          <a:p>
            <a:pPr>
              <a:defRPr/>
            </a:pPr>
            <a:endParaRPr lang="en-US"/>
          </a:p>
        </p:txBody>
      </p:sp>
      <p:sp>
        <p:nvSpPr>
          <p:cNvPr id="491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eaLnBrk="0" hangingPunct="0">
              <a:spcBef>
                <a:spcPct val="0"/>
              </a:spcBef>
              <a:buClrTx/>
              <a:buFontTx/>
              <a:buNone/>
              <a:defRPr sz="1400">
                <a:solidFill>
                  <a:srgbClr val="FFFFFF"/>
                </a:solidFill>
                <a:latin typeface="Verdana"/>
                <a:ea typeface="ＭＳ Ｐゴシック"/>
                <a:cs typeface="ＭＳ Ｐゴシック"/>
              </a:defRPr>
            </a:lvl1pPr>
          </a:lstStyle>
          <a:p>
            <a:pPr>
              <a:defRPr/>
            </a:pPr>
            <a:endParaRPr lang="en-US"/>
          </a:p>
        </p:txBody>
      </p:sp>
      <p:sp>
        <p:nvSpPr>
          <p:cNvPr id="491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Verdana" charset="0"/>
              </a:defRPr>
            </a:lvl1pPr>
          </a:lstStyle>
          <a:p>
            <a:pPr>
              <a:defRPr/>
            </a:pPr>
            <a:fld id="{B61F6E00-3C2B-D344-8206-B7CF5049450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93" r:id="rId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FFFF66"/>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FF66"/>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FFFF66"/>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CCFF66"/>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FFFF66"/>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532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532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532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1C700EF5-DEFF-BE4C-A3CC-EE81756AC2E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94" r:id="rId1"/>
    <p:sldLayoutId id="2147484495" r:id="rId2"/>
    <p:sldLayoutId id="2147484496" r:id="rId3"/>
    <p:sldLayoutId id="2147484497" r:id="rId4"/>
    <p:sldLayoutId id="2147484498" r:id="rId5"/>
    <p:sldLayoutId id="2147484499" r:id="rId6"/>
    <p:sldLayoutId id="2147484500" r:id="rId7"/>
    <p:sldLayoutId id="2147484501" r:id="rId8"/>
    <p:sldLayoutId id="2147484502" r:id="rId9"/>
    <p:sldLayoutId id="2147484503" r:id="rId10"/>
    <p:sldLayoutId id="214748450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59BE1B7-C30A-1947-987A-609FECEA0848}" type="slidenum">
              <a:rPr lang="en-US"/>
              <a:pPr>
                <a:defRPr/>
              </a:pPr>
              <a:t>‹#›</a:t>
            </a:fld>
            <a:endParaRPr lang="en-US"/>
          </a:p>
        </p:txBody>
      </p:sp>
    </p:spTree>
    <p:extLst>
      <p:ext uri="{BB962C8B-B14F-4D97-AF65-F5344CB8AC3E}">
        <p14:creationId xmlns:p14="http://schemas.microsoft.com/office/powerpoint/2010/main" val="2452689006"/>
      </p:ext>
    </p:extLst>
  </p:cSld>
  <p:clrMap bg1="lt1" tx1="dk1" bg2="lt2" tx2="dk2" accent1="accent1" accent2="accent2" accent3="accent3" accent4="accent4" accent5="accent5" accent6="accent6" hlink="hlink" folHlink="folHlink"/>
  <p:sldLayoutIdLst>
    <p:sldLayoutId id="2147484518" r:id="rId1"/>
    <p:sldLayoutId id="2147484519" r:id="rId2"/>
    <p:sldLayoutId id="2147484520" r:id="rId3"/>
    <p:sldLayoutId id="2147484521" r:id="rId4"/>
    <p:sldLayoutId id="2147484522" r:id="rId5"/>
    <p:sldLayoutId id="2147484523" r:id="rId6"/>
    <p:sldLayoutId id="2147484524" r:id="rId7"/>
    <p:sldLayoutId id="2147484525" r:id="rId8"/>
    <p:sldLayoutId id="2147484526" r:id="rId9"/>
    <p:sldLayoutId id="2147484527" r:id="rId10"/>
    <p:sldLayoutId id="2147484528" r:id="rId11"/>
    <p:sldLayoutId id="2147484529"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1588" y="0"/>
            <a:ext cx="9148762" cy="6851650"/>
            <a:chOff x="1" y="0"/>
            <a:chExt cx="5763" cy="4316"/>
          </a:xfrm>
        </p:grpSpPr>
        <p:sp>
          <p:nvSpPr>
            <p:cNvPr id="819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19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19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grpSp>
          <p:nvGrpSpPr>
            <p:cNvPr id="50187" name="Group 6"/>
            <p:cNvGrpSpPr>
              <a:grpSpLocks/>
            </p:cNvGrpSpPr>
            <p:nvPr/>
          </p:nvGrpSpPr>
          <p:grpSpPr bwMode="auto">
            <a:xfrm>
              <a:off x="288" y="0"/>
              <a:ext cx="5098" cy="4316"/>
              <a:chOff x="288" y="0"/>
              <a:chExt cx="5098" cy="4316"/>
            </a:xfrm>
          </p:grpSpPr>
          <p:sp>
            <p:nvSpPr>
              <p:cNvPr id="819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20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20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20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20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20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20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20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20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20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20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21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21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grpSp>
        <p:sp>
          <p:nvSpPr>
            <p:cNvPr id="821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21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21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50191" name="Freeform 23"/>
            <p:cNvSpPr>
              <a:spLocks/>
            </p:cNvSpPr>
            <p:nvPr/>
          </p:nvSpPr>
          <p:spPr bwMode="hidden">
            <a:xfrm>
              <a:off x="5041" y="0"/>
              <a:ext cx="719" cy="845"/>
            </a:xfrm>
            <a:custGeom>
              <a:avLst/>
              <a:gdLst>
                <a:gd name="T0" fmla="*/ 737 w 717"/>
                <a:gd name="T1" fmla="*/ 845 h 845"/>
                <a:gd name="T2" fmla="*/ 737 w 717"/>
                <a:gd name="T3" fmla="*/ 821 h 845"/>
                <a:gd name="T4" fmla="*/ 594 w 717"/>
                <a:gd name="T5" fmla="*/ 605 h 845"/>
                <a:gd name="T6" fmla="*/ 416 w 717"/>
                <a:gd name="T7" fmla="*/ 396 h 845"/>
                <a:gd name="T8" fmla="*/ 231 w 717"/>
                <a:gd name="T9" fmla="*/ 192 h 845"/>
                <a:gd name="T10" fmla="*/ 17 w 717"/>
                <a:gd name="T11" fmla="*/ 0 h 845"/>
                <a:gd name="T12" fmla="*/ 0 w 717"/>
                <a:gd name="T13" fmla="*/ 0 h 845"/>
                <a:gd name="T14" fmla="*/ 219 w 717"/>
                <a:gd name="T15" fmla="*/ 198 h 845"/>
                <a:gd name="T16" fmla="*/ 410 w 717"/>
                <a:gd name="T17" fmla="*/ 408 h 845"/>
                <a:gd name="T18" fmla="*/ 588 w 717"/>
                <a:gd name="T19" fmla="*/ 623 h 845"/>
                <a:gd name="T20" fmla="*/ 737 w 717"/>
                <a:gd name="T21" fmla="*/ 845 h 845"/>
                <a:gd name="T22" fmla="*/ 73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0192" name="Freeform 24"/>
            <p:cNvSpPr>
              <a:spLocks/>
            </p:cNvSpPr>
            <p:nvPr/>
          </p:nvSpPr>
          <p:spPr bwMode="hidden">
            <a:xfrm>
              <a:off x="5352" y="0"/>
              <a:ext cx="408" cy="414"/>
            </a:xfrm>
            <a:custGeom>
              <a:avLst/>
              <a:gdLst>
                <a:gd name="T0" fmla="*/ 417 w 407"/>
                <a:gd name="T1" fmla="*/ 414 h 414"/>
                <a:gd name="T2" fmla="*/ 417 w 407"/>
                <a:gd name="T3" fmla="*/ 396 h 414"/>
                <a:gd name="T4" fmla="*/ 232 w 407"/>
                <a:gd name="T5" fmla="*/ 192 h 414"/>
                <a:gd name="T6" fmla="*/ 12 w 407"/>
                <a:gd name="T7" fmla="*/ 0 h 414"/>
                <a:gd name="T8" fmla="*/ 0 w 407"/>
                <a:gd name="T9" fmla="*/ 0 h 414"/>
                <a:gd name="T10" fmla="*/ 108 w 407"/>
                <a:gd name="T11" fmla="*/ 102 h 414"/>
                <a:gd name="T12" fmla="*/ 226 w 407"/>
                <a:gd name="T13" fmla="*/ 204 h 414"/>
                <a:gd name="T14" fmla="*/ 417 w 407"/>
                <a:gd name="T15" fmla="*/ 414 h 414"/>
                <a:gd name="T16" fmla="*/ 417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21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50194" name="Freeform 26"/>
            <p:cNvSpPr>
              <a:spLocks/>
            </p:cNvSpPr>
            <p:nvPr/>
          </p:nvSpPr>
          <p:spPr bwMode="hidden">
            <a:xfrm>
              <a:off x="6" y="0"/>
              <a:ext cx="588" cy="599"/>
            </a:xfrm>
            <a:custGeom>
              <a:avLst/>
              <a:gdLst>
                <a:gd name="T0" fmla="*/ 606 w 586"/>
                <a:gd name="T1" fmla="*/ 0 h 599"/>
                <a:gd name="T2" fmla="*/ 588 w 586"/>
                <a:gd name="T3" fmla="*/ 0 h 599"/>
                <a:gd name="T4" fmla="*/ 417 w 586"/>
                <a:gd name="T5" fmla="*/ 132 h 599"/>
                <a:gd name="T6" fmla="*/ 267 w 586"/>
                <a:gd name="T7" fmla="*/ 270 h 599"/>
                <a:gd name="T8" fmla="*/ 120 w 586"/>
                <a:gd name="T9" fmla="*/ 420 h 599"/>
                <a:gd name="T10" fmla="*/ 0 w 586"/>
                <a:gd name="T11" fmla="*/ 575 h 599"/>
                <a:gd name="T12" fmla="*/ 0 w 586"/>
                <a:gd name="T13" fmla="*/ 599 h 599"/>
                <a:gd name="T14" fmla="*/ 120 w 586"/>
                <a:gd name="T15" fmla="*/ 432 h 599"/>
                <a:gd name="T16" fmla="*/ 267 w 586"/>
                <a:gd name="T17" fmla="*/ 282 h 599"/>
                <a:gd name="T18" fmla="*/ 423 w 586"/>
                <a:gd name="T19" fmla="*/ 138 h 599"/>
                <a:gd name="T20" fmla="*/ 606 w 586"/>
                <a:gd name="T21" fmla="*/ 0 h 599"/>
                <a:gd name="T22" fmla="*/ 60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0195" name="Freeform 27"/>
            <p:cNvSpPr>
              <a:spLocks/>
            </p:cNvSpPr>
            <p:nvPr/>
          </p:nvSpPr>
          <p:spPr bwMode="hidden">
            <a:xfrm>
              <a:off x="6" y="0"/>
              <a:ext cx="270" cy="252"/>
            </a:xfrm>
            <a:custGeom>
              <a:avLst/>
              <a:gdLst>
                <a:gd name="T0" fmla="*/ 279 w 269"/>
                <a:gd name="T1" fmla="*/ 0 h 252"/>
                <a:gd name="T2" fmla="*/ 26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9 w 269"/>
                <a:gd name="T15" fmla="*/ 0 h 252"/>
                <a:gd name="T16" fmla="*/ 279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0196"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0197"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0198"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50199" name="Group 31"/>
            <p:cNvGrpSpPr>
              <a:grpSpLocks/>
            </p:cNvGrpSpPr>
            <p:nvPr/>
          </p:nvGrpSpPr>
          <p:grpSpPr bwMode="auto">
            <a:xfrm>
              <a:off x="1" y="392"/>
              <a:ext cx="5758" cy="1571"/>
              <a:chOff x="1" y="392"/>
              <a:chExt cx="5758" cy="1571"/>
            </a:xfrm>
          </p:grpSpPr>
          <p:sp>
            <p:nvSpPr>
              <p:cNvPr id="50202"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0203"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0204"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0205"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0206"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50200"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0201"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50179" name="Rectangle 39"/>
          <p:cNvSpPr>
            <a:spLocks noGrp="1" noChangeArrowheads="1"/>
          </p:cNvSpPr>
          <p:nvPr>
            <p:ph type="title"/>
          </p:nvPr>
        </p:nvSpPr>
        <p:spPr bwMode="auto">
          <a:xfrm>
            <a:off x="457200" y="277813"/>
            <a:ext cx="8229600" cy="113982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23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Verdana" pitchFamily="-105" charset="0"/>
                <a:ea typeface="+mn-ea"/>
                <a:cs typeface="+mn-cs"/>
              </a:defRPr>
            </a:lvl1pPr>
          </a:lstStyle>
          <a:p>
            <a:pPr>
              <a:defRPr/>
            </a:pPr>
            <a:endParaRPr lang="en-US"/>
          </a:p>
        </p:txBody>
      </p:sp>
      <p:sp>
        <p:nvSpPr>
          <p:cNvPr id="823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Verdana" pitchFamily="-105" charset="0"/>
                <a:ea typeface="+mn-ea"/>
                <a:cs typeface="+mn-cs"/>
              </a:defRPr>
            </a:lvl1pPr>
          </a:lstStyle>
          <a:p>
            <a:pPr>
              <a:defRPr/>
            </a:pPr>
            <a:endParaRPr lang="en-US"/>
          </a:p>
        </p:txBody>
      </p:sp>
      <p:sp>
        <p:nvSpPr>
          <p:cNvPr id="823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Verdana" charset="0"/>
                <a:cs typeface="Geneva" charset="0"/>
              </a:defRPr>
            </a:lvl1pPr>
          </a:lstStyle>
          <a:p>
            <a:pPr>
              <a:defRPr/>
            </a:pPr>
            <a:fld id="{83B930E5-136E-C940-A6B1-50FEDF175D86}" type="slidenum">
              <a:rPr lang="en-US"/>
              <a:pPr>
                <a:defRPr/>
              </a:pPr>
              <a:t>‹#›</a:t>
            </a:fld>
            <a:endParaRPr lang="en-US"/>
          </a:p>
        </p:txBody>
      </p:sp>
      <p:sp>
        <p:nvSpPr>
          <p:cNvPr id="823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604361"/>
      </p:ext>
    </p:extLst>
  </p:cSld>
  <p:clrMap bg1="dk2" tx1="lt1" bg2="dk1" tx2="lt2" accent1="accent1" accent2="accent2" accent3="accent3" accent4="accent4" accent5="accent5" accent6="accent6" hlink="hlink" folHlink="folHlink"/>
  <p:sldLayoutIdLst>
    <p:sldLayoutId id="2147484531" r:id="rId1"/>
    <p:sldLayoutId id="2147484532" r:id="rId2"/>
    <p:sldLayoutId id="2147484533" r:id="rId3"/>
    <p:sldLayoutId id="2147484534" r:id="rId4"/>
    <p:sldLayoutId id="2147484535" r:id="rId5"/>
    <p:sldLayoutId id="2147484536" r:id="rId6"/>
    <p:sldLayoutId id="2147484537" r:id="rId7"/>
    <p:sldLayoutId id="2147484538" r:id="rId8"/>
    <p:sldLayoutId id="2147484539" r:id="rId9"/>
    <p:sldLayoutId id="2147484540" r:id="rId10"/>
    <p:sldLayoutId id="214748454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59.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1.xml"/><Relationship Id="rId1" Type="http://schemas.openxmlformats.org/officeDocument/2006/relationships/slideLayout" Target="../slideLayouts/slideLayout6.xml"/><Relationship Id="rId5" Type="http://schemas.openxmlformats.org/officeDocument/2006/relationships/image" Target="../media/image50.jpeg"/><Relationship Id="rId4" Type="http://schemas.openxmlformats.org/officeDocument/2006/relationships/image" Target="../media/image49.jpeg"/></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jpeg"/><Relationship Id="rId3" Type="http://schemas.openxmlformats.org/officeDocument/2006/relationships/image" Target="../media/image54.jpeg"/><Relationship Id="rId7" Type="http://schemas.openxmlformats.org/officeDocument/2006/relationships/image" Target="../media/image58.jpeg"/><Relationship Id="rId12" Type="http://schemas.openxmlformats.org/officeDocument/2006/relationships/image" Target="../media/image63.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jpeg"/><Relationship Id="rId15" Type="http://schemas.openxmlformats.org/officeDocument/2006/relationships/image" Target="../media/image66.emf"/><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jpeg"/><Relationship Id="rId14" Type="http://schemas.openxmlformats.org/officeDocument/2006/relationships/image" Target="../media/image65.jpeg"/></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5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8.xml"/><Relationship Id="rId1" Type="http://schemas.openxmlformats.org/officeDocument/2006/relationships/slideLayout" Target="../slideLayouts/slideLayout35.xml"/><Relationship Id="rId4" Type="http://schemas.openxmlformats.org/officeDocument/2006/relationships/image" Target="../media/image72.jpeg"/></Relationships>
</file>

<file path=ppt/slides/_rels/slide5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76.emf"/><Relationship Id="rId5" Type="http://schemas.openxmlformats.org/officeDocument/2006/relationships/image" Target="../media/image75.jpeg"/><Relationship Id="rId4" Type="http://schemas.openxmlformats.org/officeDocument/2006/relationships/image" Target="../media/image74.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1.xml"/><Relationship Id="rId4" Type="http://schemas.openxmlformats.org/officeDocument/2006/relationships/image" Target="../media/image11.emf"/></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3.jpeg"/></Relationships>
</file>

<file path=ppt/slides/_rels/slide6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emf"/><Relationship Id="rId2" Type="http://schemas.openxmlformats.org/officeDocument/2006/relationships/notesSlide" Target="../notesSlides/notesSlide63.xml"/><Relationship Id="rId1" Type="http://schemas.openxmlformats.org/officeDocument/2006/relationships/slideLayout" Target="../slideLayouts/slideLayout24.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6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4.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5.xml"/><Relationship Id="rId1" Type="http://schemas.openxmlformats.org/officeDocument/2006/relationships/slideLayout" Target="../slideLayouts/slideLayout46.xml"/><Relationship Id="rId4" Type="http://schemas.openxmlformats.org/officeDocument/2006/relationships/image" Target="../media/image88.jpeg"/></Relationships>
</file>

<file path=ppt/slides/_rels/slide6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6.xml"/><Relationship Id="rId1" Type="http://schemas.openxmlformats.org/officeDocument/2006/relationships/slideLayout" Target="../slideLayouts/slideLayout26.xml"/><Relationship Id="rId5" Type="http://schemas.openxmlformats.org/officeDocument/2006/relationships/image" Target="../media/image91.jpeg"/><Relationship Id="rId4" Type="http://schemas.openxmlformats.org/officeDocument/2006/relationships/image" Target="../media/image90.jpeg"/></Relationships>
</file>

<file path=ppt/slides/_rels/slide6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7.xml"/><Relationship Id="rId1" Type="http://schemas.openxmlformats.org/officeDocument/2006/relationships/slideLayout" Target="../slideLayouts/slideLayout26.xml"/><Relationship Id="rId5" Type="http://schemas.openxmlformats.org/officeDocument/2006/relationships/image" Target="../media/image93.jpeg"/><Relationship Id="rId4" Type="http://schemas.openxmlformats.org/officeDocument/2006/relationships/image" Target="../media/image92.jpeg"/></Relationships>
</file>

<file path=ppt/slides/_rels/slide6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8.xml"/><Relationship Id="rId1" Type="http://schemas.openxmlformats.org/officeDocument/2006/relationships/slideLayout" Target="../slideLayouts/slideLayout26.xml"/><Relationship Id="rId5" Type="http://schemas.openxmlformats.org/officeDocument/2006/relationships/image" Target="../media/image89.jpeg"/><Relationship Id="rId4" Type="http://schemas.openxmlformats.org/officeDocument/2006/relationships/image" Target="../media/image95.jpeg"/></Relationships>
</file>

<file path=ppt/slides/_rels/slide6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9.xml"/><Relationship Id="rId1" Type="http://schemas.openxmlformats.org/officeDocument/2006/relationships/slideLayout" Target="../slideLayouts/slideLayout26.xml"/><Relationship Id="rId5" Type="http://schemas.openxmlformats.org/officeDocument/2006/relationships/image" Target="../media/image89.jpeg"/><Relationship Id="rId4" Type="http://schemas.openxmlformats.org/officeDocument/2006/relationships/image" Target="../media/image97.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1.xml"/></Relationships>
</file>

<file path=ppt/slides/_rels/slide7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0.xml"/><Relationship Id="rId1" Type="http://schemas.openxmlformats.org/officeDocument/2006/relationships/slideLayout" Target="../slideLayouts/slideLayout24.xml"/><Relationship Id="rId4" Type="http://schemas.openxmlformats.org/officeDocument/2006/relationships/image" Target="../media/image99.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1.xml"/><Relationship Id="rId1" Type="http://schemas.openxmlformats.org/officeDocument/2006/relationships/slideLayout" Target="../slideLayouts/slideLayout57.xml"/><Relationship Id="rId4" Type="http://schemas.openxmlformats.org/officeDocument/2006/relationships/image" Target="../media/image10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ctrTitle"/>
          </p:nvPr>
        </p:nvSpPr>
        <p:spPr>
          <a:xfrm>
            <a:off x="685800" y="3930650"/>
            <a:ext cx="7772400" cy="914400"/>
          </a:xfrm>
        </p:spPr>
        <p:txBody>
          <a:bodyPr/>
          <a:lstStyle/>
          <a:p>
            <a:pPr eaLnBrk="1" hangingPunct="1"/>
            <a:r>
              <a:rPr lang="ar-SA" b="1" dirty="0">
                <a:solidFill>
                  <a:srgbClr val="FFFFFF"/>
                </a:solidFill>
                <a:latin typeface="Arial" panose="020B0604020202020204" pitchFamily="34" charset="0"/>
                <a:ea typeface="ＭＳ Ｐゴシック" charset="0"/>
                <a:cs typeface="Arial" panose="020B0604020202020204" pitchFamily="34" charset="0"/>
              </a:rPr>
              <a:t>الفرق اليهودية</a:t>
            </a:r>
          </a:p>
        </p:txBody>
      </p:sp>
      <p:sp>
        <p:nvSpPr>
          <p:cNvPr id="2051" name="Rectangle 3"/>
          <p:cNvSpPr>
            <a:spLocks noGrp="1" noChangeArrowheads="1"/>
          </p:cNvSpPr>
          <p:nvPr>
            <p:ph type="subTitle" idx="1"/>
          </p:nvPr>
        </p:nvSpPr>
        <p:spPr>
          <a:xfrm>
            <a:off x="1905000" y="4921250"/>
            <a:ext cx="5638800" cy="1143000"/>
          </a:xfrm>
          <a:effectLst>
            <a:outerShdw blurRad="63500" dist="38099" dir="2700000" algn="ctr" rotWithShape="0">
              <a:srgbClr val="000000">
                <a:alpha val="74998"/>
              </a:srgbClr>
            </a:outerShdw>
          </a:effectLst>
        </p:spPr>
        <p:txBody>
          <a:bodyPr/>
          <a:lstStyle/>
          <a:p>
            <a:pPr eaLnBrk="1" hangingPunct="1">
              <a:buFont typeface="Wingdings" charset="0"/>
              <a:buNone/>
              <a:defRPr/>
            </a:pPr>
            <a:r>
              <a:rPr lang="ar-JO" b="1" dirty="0">
                <a:latin typeface="Arial" panose="020B0604020202020204" pitchFamily="34" charset="0"/>
                <a:ea typeface="ＭＳ Ｐゴシック" charset="0"/>
                <a:cs typeface="Arial" panose="020B0604020202020204" pitchFamily="34" charset="0"/>
              </a:rPr>
              <a:t>مجموعات فرعية مؤثرة </a:t>
            </a:r>
          </a:p>
          <a:p>
            <a:pPr eaLnBrk="1" hangingPunct="1">
              <a:buFont typeface="Wingdings" charset="0"/>
              <a:buNone/>
              <a:defRPr/>
            </a:pPr>
            <a:r>
              <a:rPr lang="ar-JO" b="1" dirty="0">
                <a:latin typeface="Arial" panose="020B0604020202020204" pitchFamily="34" charset="0"/>
                <a:ea typeface="ＭＳ Ｐゴシック" charset="0"/>
                <a:cs typeface="Arial" panose="020B0604020202020204" pitchFamily="34" charset="0"/>
              </a:rPr>
              <a:t>على إسرائيل في القرن الأول</a:t>
            </a:r>
            <a:endParaRPr lang="en-US" b="1" dirty="0">
              <a:latin typeface="Arial" panose="020B0604020202020204" pitchFamily="34" charset="0"/>
              <a:ea typeface="ＭＳ Ｐゴシック" charset="0"/>
              <a:cs typeface="Arial" panose="020B0604020202020204" pitchFamily="34" charset="0"/>
            </a:endParaRPr>
          </a:p>
        </p:txBody>
      </p:sp>
      <p:pic>
        <p:nvPicPr>
          <p:cNvPr id="79875" name="Picture 4" descr="Pharisee &amp; Scrib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43200" y="44450"/>
            <a:ext cx="3608388"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0A868FC-E54A-BE90-ADB6-8C7DA8EF4F42}"/>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i="0"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AutoShape 2"/>
          <p:cNvSpPr>
            <a:spLocks noGrp="1" noChangeArrowheads="1"/>
          </p:cNvSpPr>
          <p:nvPr>
            <p:ph type="title"/>
          </p:nvPr>
        </p:nvSpPr>
        <p:spPr/>
        <p:txBody>
          <a:bodyPr/>
          <a:lstStyle/>
          <a:p>
            <a:pPr algn="ctr" eaLnBrk="1" hangingPunct="1"/>
            <a:r>
              <a:rPr lang="ar-JO" dirty="0">
                <a:latin typeface="Arial" panose="020B0604020202020204" pitchFamily="34" charset="0"/>
                <a:ea typeface="ＭＳ Ｐゴシック" charset="0"/>
                <a:cs typeface="Arial" panose="020B0604020202020204" pitchFamily="34" charset="0"/>
              </a:rPr>
              <a:t>الفريسيون</a:t>
            </a:r>
            <a:endParaRPr lang="en-US" dirty="0">
              <a:latin typeface="Arial" panose="020B0604020202020204" pitchFamily="34" charset="0"/>
              <a:ea typeface="ＭＳ Ｐゴシック" charset="0"/>
              <a:cs typeface="Arial" panose="020B0604020202020204" pitchFamily="34" charset="0"/>
            </a:endParaRPr>
          </a:p>
        </p:txBody>
      </p:sp>
      <p:sp>
        <p:nvSpPr>
          <p:cNvPr id="98306" name="Rectangle 3"/>
          <p:cNvSpPr>
            <a:spLocks noGrp="1" noChangeArrowheads="1"/>
          </p:cNvSpPr>
          <p:nvPr>
            <p:ph type="body" idx="1"/>
          </p:nvPr>
        </p:nvSpPr>
        <p:spPr>
          <a:xfrm>
            <a:off x="838200" y="2362200"/>
            <a:ext cx="8305800" cy="3724275"/>
          </a:xfrm>
        </p:spPr>
        <p:txBody>
          <a:bodyPr/>
          <a:lstStyle/>
          <a:p>
            <a:pPr algn="r" rtl="1" eaLnBrk="1" hangingPunct="1"/>
            <a:r>
              <a:rPr lang="ar-JO" b="1" dirty="0">
                <a:latin typeface="Arial" panose="020B0604020202020204" pitchFamily="34" charset="0"/>
                <a:ea typeface="ＭＳ Ｐゴシック" charset="0"/>
                <a:cs typeface="Arial" panose="020B0604020202020204" pitchFamily="34" charset="0"/>
              </a:rPr>
              <a:t>ما هي </a:t>
            </a:r>
            <a:r>
              <a:rPr lang="ar-JO" b="1" u="sng" dirty="0">
                <a:latin typeface="Arial" panose="020B0604020202020204" pitchFamily="34" charset="0"/>
                <a:ea typeface="ＭＳ Ｐゴシック" charset="0"/>
                <a:cs typeface="Arial" panose="020B0604020202020204" pitchFamily="34" charset="0"/>
              </a:rPr>
              <a:t>السمات الرئيسية </a:t>
            </a:r>
            <a:r>
              <a:rPr lang="ar-JO" b="1" dirty="0">
                <a:latin typeface="Arial" panose="020B0604020202020204" pitchFamily="34" charset="0"/>
                <a:ea typeface="ＭＳ Ｐゴシック" charset="0"/>
                <a:cs typeface="Arial" panose="020B0604020202020204" pitchFamily="34" charset="0"/>
              </a:rPr>
              <a:t>للفريسيين؟</a:t>
            </a:r>
          </a:p>
          <a:p>
            <a:pPr algn="r" rtl="1" eaLnBrk="1" hangingPunct="1"/>
            <a:r>
              <a:rPr lang="ar-JO" b="1" dirty="0">
                <a:latin typeface="Arial" panose="020B0604020202020204" pitchFamily="34" charset="0"/>
                <a:ea typeface="ＭＳ Ｐゴシック" charset="0"/>
                <a:cs typeface="Arial" panose="020B0604020202020204" pitchFamily="34" charset="0"/>
              </a:rPr>
              <a:t>من هم الفريسيون </a:t>
            </a:r>
            <a:r>
              <a:rPr lang="ar-JO" b="1" u="sng" dirty="0">
                <a:latin typeface="Arial" panose="020B0604020202020204" pitchFamily="34" charset="0"/>
                <a:ea typeface="ＭＳ Ｐゴシック" charset="0"/>
                <a:cs typeface="Arial" panose="020B0604020202020204" pitchFamily="34" charset="0"/>
              </a:rPr>
              <a:t>اليوم</a:t>
            </a:r>
            <a:r>
              <a:rPr lang="ar-JO" b="1" dirty="0">
                <a:latin typeface="Arial" panose="020B0604020202020204" pitchFamily="34" charset="0"/>
                <a:ea typeface="ＭＳ Ｐゴシック" charset="0"/>
                <a:cs typeface="Arial" panose="020B0604020202020204" pitchFamily="34" charset="0"/>
              </a:rPr>
              <a:t>؟</a:t>
            </a:r>
            <a:endParaRPr lang="en-US" b="1" dirty="0">
              <a:latin typeface="Arial" panose="020B0604020202020204" pitchFamily="34" charset="0"/>
              <a:ea typeface="ＭＳ Ｐゴシック" charset="0"/>
              <a:cs typeface="Arial" panose="020B0604020202020204" pitchFamily="34" charset="0"/>
            </a:endParaRPr>
          </a:p>
        </p:txBody>
      </p:sp>
      <p:sp>
        <p:nvSpPr>
          <p:cNvPr id="98307" name="Text Box 103"/>
          <p:cNvSpPr txBox="1">
            <a:spLocks noChangeArrowheads="1"/>
          </p:cNvSpPr>
          <p:nvPr/>
        </p:nvSpPr>
        <p:spPr bwMode="auto">
          <a:xfrm>
            <a:off x="8388350"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ar-JO" b="1" dirty="0">
                <a:latin typeface="Arial" panose="020B0604020202020204" pitchFamily="34" charset="0"/>
                <a:cs typeface="Arial" panose="020B0604020202020204" pitchFamily="34" charset="0"/>
              </a:rPr>
              <a:t>115</a:t>
            </a: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4" descr="Hillside Tomb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87738" y="0"/>
            <a:ext cx="56562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4" name="Rectangle 2"/>
          <p:cNvSpPr>
            <a:spLocks noGrp="1" noChangeArrowheads="1"/>
          </p:cNvSpPr>
          <p:nvPr>
            <p:ph type="title"/>
          </p:nvPr>
        </p:nvSpPr>
        <p:spPr>
          <a:xfrm>
            <a:off x="0" y="0"/>
            <a:ext cx="5257800" cy="960438"/>
          </a:xfrm>
          <a:gradFill rotWithShape="1">
            <a:gsLst>
              <a:gs pos="0">
                <a:schemeClr val="bg2">
                  <a:gamma/>
                  <a:shade val="46275"/>
                  <a:invGamma/>
                </a:schemeClr>
              </a:gs>
              <a:gs pos="50000">
                <a:schemeClr val="bg2"/>
              </a:gs>
              <a:gs pos="100000">
                <a:schemeClr val="bg2">
                  <a:gamma/>
                  <a:shade val="46275"/>
                  <a:invGamma/>
                </a:schemeClr>
              </a:gs>
            </a:gsLst>
            <a:lin ang="5400000" scaled="1"/>
          </a:gradFill>
        </p:spPr>
        <p:txBody>
          <a:bodyPr/>
          <a:lstStyle/>
          <a:p>
            <a:pPr eaLnBrk="1" hangingPunct="1">
              <a:defRPr/>
            </a:pPr>
            <a:r>
              <a:rPr lang="ar-JO" sz="4000" dirty="0">
                <a:latin typeface="Arial" panose="020B0604020202020204" pitchFamily="34" charset="0"/>
                <a:ea typeface="ＭＳ Ｐゴシック" charset="0"/>
                <a:cs typeface="Arial" panose="020B0604020202020204" pitchFamily="34" charset="0"/>
              </a:rPr>
              <a:t>الإقتراب من الرب</a:t>
            </a:r>
            <a:endParaRPr lang="en-US" sz="3200" dirty="0">
              <a:latin typeface="Arial" panose="020B0604020202020204" pitchFamily="34" charset="0"/>
              <a:ea typeface="ＭＳ Ｐゴシック" charset="0"/>
              <a:cs typeface="Arial" panose="020B0604020202020204" pitchFamily="34" charset="0"/>
            </a:endParaRPr>
          </a:p>
        </p:txBody>
      </p:sp>
      <p:sp>
        <p:nvSpPr>
          <p:cNvPr id="13315" name="Rectangle 3"/>
          <p:cNvSpPr>
            <a:spLocks noGrp="1" noChangeArrowheads="1"/>
          </p:cNvSpPr>
          <p:nvPr>
            <p:ph type="body" idx="1"/>
          </p:nvPr>
        </p:nvSpPr>
        <p:spPr>
          <a:xfrm>
            <a:off x="152400" y="1600200"/>
            <a:ext cx="3276600" cy="5029200"/>
          </a:xfrm>
        </p:spPr>
        <p:txBody>
          <a:bodyPr/>
          <a:lstStyle/>
          <a:p>
            <a:pPr algn="r" rtl="1" eaLnBrk="1" hangingPunct="1">
              <a:defRPr/>
            </a:pPr>
            <a:r>
              <a:rPr lang="ar-JO" sz="2800" dirty="0">
                <a:latin typeface="Arial" panose="020B0604020202020204" pitchFamily="34" charset="0"/>
                <a:ea typeface="ＭＳ Ｐゴシック" charset="0"/>
                <a:cs typeface="Arial" panose="020B0604020202020204" pitchFamily="34" charset="0"/>
              </a:rPr>
              <a:t>يأمل اليهود المدفونون هنا على جبل الزيتون   أن يكونوا أول من يقوم وأول من ينضم إلى المسيح عند دخوله البوابة الشرقية</a:t>
            </a:r>
            <a:endParaRPr lang="en-US" sz="2800"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0">
                <a:schemeClr val="bg2">
                  <a:lumMod val="75000"/>
                </a:schemeClr>
              </a:gs>
              <a:gs pos="100000">
                <a:srgbClr val="000000"/>
              </a:gs>
            </a:gsLst>
            <a:path path="rect">
              <a:fillToRect l="50000" t="50000" r="50000" b="50000"/>
            </a:path>
            <a:tileRect/>
          </a:gra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02" name="Left-Right Arrow 22"/>
          <p:cNvSpPr>
            <a:spLocks noChangeArrowheads="1"/>
          </p:cNvSpPr>
          <p:nvPr/>
        </p:nvSpPr>
        <p:spPr bwMode="auto">
          <a:xfrm rot="-5400000">
            <a:off x="2196306" y="2888457"/>
            <a:ext cx="4175125" cy="1081088"/>
          </a:xfrm>
          <a:prstGeom prst="leftRightArrow">
            <a:avLst>
              <a:gd name="adj1" fmla="val 50000"/>
              <a:gd name="adj2" fmla="val 49937"/>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03" name="Left-Right Arrow 1"/>
          <p:cNvSpPr>
            <a:spLocks noChangeArrowheads="1"/>
          </p:cNvSpPr>
          <p:nvPr/>
        </p:nvSpPr>
        <p:spPr bwMode="auto">
          <a:xfrm>
            <a:off x="2195513" y="2673350"/>
            <a:ext cx="4176712" cy="1079500"/>
          </a:xfrm>
          <a:prstGeom prst="leftRightArrow">
            <a:avLst>
              <a:gd name="adj1" fmla="val 50000"/>
              <a:gd name="adj2" fmla="val 50030"/>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04" name="Rectangle 2"/>
          <p:cNvSpPr>
            <a:spLocks noGrp="1" noChangeArrowheads="1"/>
          </p:cNvSpPr>
          <p:nvPr>
            <p:ph type="title"/>
          </p:nvPr>
        </p:nvSpPr>
        <p:spPr>
          <a:xfrm>
            <a:off x="0" y="30163"/>
            <a:ext cx="2386013" cy="2216150"/>
          </a:xfrm>
          <a:noFill/>
          <a:extLst>
            <a:ext uri="{909E8E84-426E-40dd-AFC4-6F175D3DCCD1}">
              <a14:hiddenFill xmlns:a14="http://schemas.microsoft.com/office/drawing/2010/main" xmlns="">
                <a:solidFill>
                  <a:srgbClr val="000000"/>
                </a:solidFill>
              </a14:hiddenFill>
            </a:ext>
          </a:extLst>
        </p:spPr>
        <p:txBody>
          <a:bodyPr/>
          <a:lstStyle/>
          <a:p>
            <a:pPr eaLnBrk="1" hangingPunct="1"/>
            <a:r>
              <a:rPr lang="ar-SA" b="1" i="1" dirty="0">
                <a:latin typeface="Arial" panose="020B0604020202020204" pitchFamily="34" charset="0"/>
                <a:ea typeface="ＭＳ Ｐゴシック" charset="0"/>
                <a:cs typeface="Arial" panose="020B0604020202020204" pitchFamily="34" charset="0"/>
              </a:rPr>
              <a:t>الفرق اليهودية</a:t>
            </a:r>
          </a:p>
        </p:txBody>
      </p:sp>
      <p:sp>
        <p:nvSpPr>
          <p:cNvPr id="102405" name="Text Box 5"/>
          <p:cNvSpPr txBox="1">
            <a:spLocks noChangeArrowheads="1"/>
          </p:cNvSpPr>
          <p:nvPr/>
        </p:nvSpPr>
        <p:spPr bwMode="auto">
          <a:xfrm>
            <a:off x="8243888" y="76200"/>
            <a:ext cx="7713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115أ</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06" name="TextBox 1"/>
          <p:cNvSpPr txBox="1">
            <a:spLocks noChangeArrowheads="1"/>
          </p:cNvSpPr>
          <p:nvPr/>
        </p:nvSpPr>
        <p:spPr bwMode="auto">
          <a:xfrm>
            <a:off x="250825" y="5300663"/>
            <a:ext cx="1800225"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الموقف من الحياة باللون الأبيض</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Box 9"/>
          <p:cNvSpPr txBox="1"/>
          <p:nvPr/>
        </p:nvSpPr>
        <p:spPr>
          <a:xfrm>
            <a:off x="6372225" y="5867400"/>
            <a:ext cx="2520950" cy="584775"/>
          </a:xfrm>
          <a:prstGeom prst="rect">
            <a:avLst/>
          </a:prstGeom>
          <a:noFill/>
        </p:spPr>
        <p:txBody>
          <a:bodyPr>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1" u="none" strike="noStrike" kern="1200" cap="none" spc="0" normalizeH="0" baseline="0" noProof="0" dirty="0">
                <a:ln>
                  <a:noFill/>
                </a:ln>
                <a:solidFill>
                  <a:srgbClr val="5CB9E7">
                    <a:lumMod val="60000"/>
                    <a:lumOff val="40000"/>
                  </a:srgbClr>
                </a:solidFill>
                <a:effectLst/>
                <a:uLnTx/>
                <a:uFillTx/>
                <a:latin typeface="Arial" panose="020B0604020202020204" pitchFamily="34" charset="0"/>
                <a:ea typeface="MS Mincho" charset="0"/>
                <a:cs typeface="Arial" panose="020B0604020202020204" pitchFamily="34" charset="0"/>
              </a:rPr>
              <a:t>السامريون</a:t>
            </a:r>
            <a:endParaRPr kumimoji="0" lang="en-US" sz="3200" b="1" i="1" u="none" strike="noStrike" kern="1200" cap="none" spc="0" normalizeH="0" baseline="0" noProof="0" dirty="0">
              <a:ln>
                <a:noFill/>
              </a:ln>
              <a:solidFill>
                <a:srgbClr val="5CB9E7">
                  <a:lumMod val="60000"/>
                  <a:lumOff val="40000"/>
                </a:srgbClr>
              </a:solidFill>
              <a:effectLst/>
              <a:uLnTx/>
              <a:uFillTx/>
              <a:latin typeface="Arial" panose="020B0604020202020204" pitchFamily="34" charset="0"/>
              <a:ea typeface="MS Mincho" charset="0"/>
              <a:cs typeface="Arial" panose="020B0604020202020204" pitchFamily="34" charset="0"/>
            </a:endParaRPr>
          </a:p>
        </p:txBody>
      </p:sp>
      <p:sp>
        <p:nvSpPr>
          <p:cNvPr id="102408" name="TextBox 1"/>
          <p:cNvSpPr txBox="1">
            <a:spLocks noChangeArrowheads="1"/>
          </p:cNvSpPr>
          <p:nvPr/>
        </p:nvSpPr>
        <p:spPr bwMode="auto">
          <a:xfrm>
            <a:off x="3203575" y="604838"/>
            <a:ext cx="216058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الفريسيين</a:t>
            </a:r>
            <a:endPar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102409" name="TextBox 1"/>
          <p:cNvSpPr txBox="1">
            <a:spLocks noChangeArrowheads="1"/>
          </p:cNvSpPr>
          <p:nvPr/>
        </p:nvSpPr>
        <p:spPr bwMode="auto">
          <a:xfrm>
            <a:off x="1150938" y="3575050"/>
            <a:ext cx="21605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التمرد</a:t>
            </a:r>
            <a:endPar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10" name="TextBox 1"/>
          <p:cNvSpPr txBox="1">
            <a:spLocks noChangeArrowheads="1"/>
          </p:cNvSpPr>
          <p:nvPr/>
        </p:nvSpPr>
        <p:spPr bwMode="auto">
          <a:xfrm>
            <a:off x="6275388" y="2981325"/>
            <a:ext cx="232886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الصدوقيين</a:t>
            </a:r>
            <a:endPar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102411" name="TextBox 1"/>
          <p:cNvSpPr txBox="1">
            <a:spLocks noChangeArrowheads="1"/>
          </p:cNvSpPr>
          <p:nvPr/>
        </p:nvSpPr>
        <p:spPr bwMode="auto">
          <a:xfrm>
            <a:off x="6203950" y="3575050"/>
            <a:ext cx="21590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الإستقالة</a:t>
            </a:r>
            <a:endPar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12" name="TextBox 1"/>
          <p:cNvSpPr txBox="1">
            <a:spLocks noChangeArrowheads="1"/>
          </p:cNvSpPr>
          <p:nvPr/>
        </p:nvSpPr>
        <p:spPr bwMode="auto">
          <a:xfrm>
            <a:off x="4498975" y="1028700"/>
            <a:ext cx="21605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النزاهة</a:t>
            </a:r>
            <a:endPar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14" name="TextBox 1"/>
          <p:cNvSpPr txBox="1">
            <a:spLocks noChangeArrowheads="1"/>
          </p:cNvSpPr>
          <p:nvPr/>
        </p:nvSpPr>
        <p:spPr bwMode="auto">
          <a:xfrm>
            <a:off x="4579938" y="3028950"/>
            <a:ext cx="14319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السياسة</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102415" name="TextBox 1"/>
          <p:cNvSpPr txBox="1">
            <a:spLocks noChangeArrowheads="1"/>
          </p:cNvSpPr>
          <p:nvPr/>
        </p:nvSpPr>
        <p:spPr bwMode="auto">
          <a:xfrm>
            <a:off x="4498975" y="5183188"/>
            <a:ext cx="21605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الإنعزال</a:t>
            </a:r>
            <a:endPar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16" name="TextBox 1"/>
          <p:cNvSpPr txBox="1">
            <a:spLocks noChangeArrowheads="1"/>
          </p:cNvSpPr>
          <p:nvPr/>
        </p:nvSpPr>
        <p:spPr bwMode="auto">
          <a:xfrm>
            <a:off x="3203575" y="5584825"/>
            <a:ext cx="216058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err="1">
                <a:ln>
                  <a:noFill/>
                </a:ln>
                <a:solidFill>
                  <a:srgbClr val="FFC000"/>
                </a:solidFill>
                <a:effectLst/>
                <a:uLnTx/>
                <a:uFillTx/>
                <a:latin typeface="Arial" panose="020B0604020202020204" pitchFamily="34" charset="0"/>
                <a:ea typeface="ＭＳ Ｐゴシック" charset="0"/>
                <a:cs typeface="Arial" panose="020B0604020202020204" pitchFamily="34" charset="0"/>
              </a:rPr>
              <a:t>الأسينيين</a:t>
            </a:r>
            <a:endPar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102417" name="TextBox 1"/>
          <p:cNvSpPr txBox="1">
            <a:spLocks noChangeArrowheads="1"/>
          </p:cNvSpPr>
          <p:nvPr/>
        </p:nvSpPr>
        <p:spPr bwMode="auto">
          <a:xfrm rot="-5400000">
            <a:off x="-573881" y="2982119"/>
            <a:ext cx="21605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قتلة مأجورون</a:t>
            </a:r>
            <a:endParaRPr kumimoji="0" lang="en-US" sz="24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102418" name="TextBox 1"/>
          <p:cNvSpPr txBox="1">
            <a:spLocks noChangeArrowheads="1"/>
          </p:cNvSpPr>
          <p:nvPr/>
        </p:nvSpPr>
        <p:spPr bwMode="auto">
          <a:xfrm>
            <a:off x="539750" y="2981325"/>
            <a:ext cx="159385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الغيورين</a:t>
            </a:r>
            <a:endPar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102419" name="TextBox 1"/>
          <p:cNvSpPr txBox="1">
            <a:spLocks noChangeArrowheads="1"/>
          </p:cNvSpPr>
          <p:nvPr/>
        </p:nvSpPr>
        <p:spPr bwMode="auto">
          <a:xfrm rot="-5400000">
            <a:off x="7676357" y="2982119"/>
            <a:ext cx="21605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الهيرودسيين</a:t>
            </a:r>
            <a:endParaRPr kumimoji="0" lang="en-US" sz="24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Oval 6"/>
          <p:cNvSpPr>
            <a:spLocks noChangeArrowheads="1"/>
          </p:cNvSpPr>
          <p:nvPr/>
        </p:nvSpPr>
        <p:spPr bwMode="auto">
          <a:xfrm>
            <a:off x="5715000" y="5410200"/>
            <a:ext cx="3429000" cy="1447800"/>
          </a:xfrm>
          <a:prstGeom prst="ellipse">
            <a:avLst/>
          </a:prstGeom>
          <a:noFill/>
          <a:ln w="5715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 name="Oval 7"/>
          <p:cNvSpPr>
            <a:spLocks noChangeArrowheads="1"/>
          </p:cNvSpPr>
          <p:nvPr/>
        </p:nvSpPr>
        <p:spPr bwMode="auto">
          <a:xfrm>
            <a:off x="0" y="2286000"/>
            <a:ext cx="9144000" cy="1905000"/>
          </a:xfrm>
          <a:prstGeom prst="ellipse">
            <a:avLst/>
          </a:prstGeom>
          <a:noFill/>
          <a:ln w="5715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 name="Oval 9"/>
          <p:cNvSpPr>
            <a:spLocks noChangeArrowheads="1"/>
          </p:cNvSpPr>
          <p:nvPr/>
        </p:nvSpPr>
        <p:spPr bwMode="auto">
          <a:xfrm rot="5400000">
            <a:off x="1028700" y="1714500"/>
            <a:ext cx="6858000" cy="3429000"/>
          </a:xfrm>
          <a:prstGeom prst="ellipse">
            <a:avLst/>
          </a:prstGeom>
          <a:noFill/>
          <a:ln w="5715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13" name="TextBox 1"/>
          <p:cNvSpPr txBox="1">
            <a:spLocks noChangeArrowheads="1"/>
          </p:cNvSpPr>
          <p:nvPr/>
        </p:nvSpPr>
        <p:spPr bwMode="auto">
          <a:xfrm rot="5400000">
            <a:off x="3260725" y="2795588"/>
            <a:ext cx="2159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الدين</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770" decel="100000"/>
                                        <p:tgtEl>
                                          <p:spTgt spid="24"/>
                                        </p:tgtEl>
                                      </p:cBhvr>
                                    </p:animEffect>
                                    <p:animScale>
                                      <p:cBhvr>
                                        <p:cTn id="8" dur="770" decel="100000"/>
                                        <p:tgtEl>
                                          <p:spTgt spid="24"/>
                                        </p:tgtEl>
                                      </p:cBhvr>
                                      <p:from x="10000" y="10000"/>
                                      <p:to x="200000" y="450000"/>
                                    </p:animScale>
                                    <p:animScale>
                                      <p:cBhvr>
                                        <p:cTn id="9" dur="1230" accel="100000" fill="hold">
                                          <p:stCondLst>
                                            <p:cond delay="770"/>
                                          </p:stCondLst>
                                        </p:cTn>
                                        <p:tgtEl>
                                          <p:spTgt spid="24"/>
                                        </p:tgtEl>
                                      </p:cBhvr>
                                      <p:from x="200000" y="450000"/>
                                      <p:to x="100000" y="100000"/>
                                    </p:animScale>
                                    <p:set>
                                      <p:cBhvr>
                                        <p:cTn id="10" dur="770" fill="hold"/>
                                        <p:tgtEl>
                                          <p:spTgt spid="24"/>
                                        </p:tgtEl>
                                        <p:attrNameLst>
                                          <p:attrName>ppt_x</p:attrName>
                                        </p:attrNameLst>
                                      </p:cBhvr>
                                      <p:to>
                                        <p:strVal val="(0.5)"/>
                                      </p:to>
                                    </p:set>
                                    <p:anim from="(0.5)" to="(#ppt_x)" calcmode="lin" valueType="num">
                                      <p:cBhvr>
                                        <p:cTn id="11" dur="1230" accel="100000" fill="hold">
                                          <p:stCondLst>
                                            <p:cond delay="770"/>
                                          </p:stCondLst>
                                        </p:cTn>
                                        <p:tgtEl>
                                          <p:spTgt spid="24"/>
                                        </p:tgtEl>
                                        <p:attrNameLst>
                                          <p:attrName>ppt_x</p:attrName>
                                        </p:attrNameLst>
                                      </p:cBhvr>
                                    </p:anim>
                                    <p:set>
                                      <p:cBhvr>
                                        <p:cTn id="12" dur="770" fill="hold"/>
                                        <p:tgtEl>
                                          <p:spTgt spid="24"/>
                                        </p:tgtEl>
                                        <p:attrNameLst>
                                          <p:attrName>ppt_y</p:attrName>
                                        </p:attrNameLst>
                                      </p:cBhvr>
                                      <p:to>
                                        <p:strVal val="(#ppt_y+0.4)"/>
                                      </p:to>
                                    </p:set>
                                    <p:anim from="(#ppt_y+0.4)" to="(#ppt_y)" calcmode="lin" valueType="num">
                                      <p:cBhvr>
                                        <p:cTn id="13" dur="1230" accel="100000" fill="hold">
                                          <p:stCondLst>
                                            <p:cond delay="770"/>
                                          </p:stCondLst>
                                        </p:cTn>
                                        <p:tgtEl>
                                          <p:spTgt spid="24"/>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770" decel="100000"/>
                                        <p:tgtEl>
                                          <p:spTgt spid="26"/>
                                        </p:tgtEl>
                                      </p:cBhvr>
                                    </p:animEffect>
                                    <p:animScale>
                                      <p:cBhvr>
                                        <p:cTn id="19" dur="770" decel="100000"/>
                                        <p:tgtEl>
                                          <p:spTgt spid="26"/>
                                        </p:tgtEl>
                                      </p:cBhvr>
                                      <p:from x="10000" y="10000"/>
                                      <p:to x="200000" y="450000"/>
                                    </p:animScale>
                                    <p:animScale>
                                      <p:cBhvr>
                                        <p:cTn id="20" dur="1230" accel="100000" fill="hold">
                                          <p:stCondLst>
                                            <p:cond delay="770"/>
                                          </p:stCondLst>
                                        </p:cTn>
                                        <p:tgtEl>
                                          <p:spTgt spid="26"/>
                                        </p:tgtEl>
                                      </p:cBhvr>
                                      <p:from x="200000" y="450000"/>
                                      <p:to x="100000" y="100000"/>
                                    </p:animScale>
                                    <p:set>
                                      <p:cBhvr>
                                        <p:cTn id="21" dur="770" fill="hold"/>
                                        <p:tgtEl>
                                          <p:spTgt spid="26"/>
                                        </p:tgtEl>
                                        <p:attrNameLst>
                                          <p:attrName>ppt_x</p:attrName>
                                        </p:attrNameLst>
                                      </p:cBhvr>
                                      <p:to>
                                        <p:strVal val="(0.5)"/>
                                      </p:to>
                                    </p:set>
                                    <p:anim from="(0.5)" to="(#ppt_x)" calcmode="lin" valueType="num">
                                      <p:cBhvr>
                                        <p:cTn id="22" dur="1230" accel="100000" fill="hold">
                                          <p:stCondLst>
                                            <p:cond delay="770"/>
                                          </p:stCondLst>
                                        </p:cTn>
                                        <p:tgtEl>
                                          <p:spTgt spid="26"/>
                                        </p:tgtEl>
                                        <p:attrNameLst>
                                          <p:attrName>ppt_x</p:attrName>
                                        </p:attrNameLst>
                                      </p:cBhvr>
                                    </p:anim>
                                    <p:set>
                                      <p:cBhvr>
                                        <p:cTn id="23" dur="770" fill="hold"/>
                                        <p:tgtEl>
                                          <p:spTgt spid="26"/>
                                        </p:tgtEl>
                                        <p:attrNameLst>
                                          <p:attrName>ppt_y</p:attrName>
                                        </p:attrNameLst>
                                      </p:cBhvr>
                                      <p:to>
                                        <p:strVal val="(#ppt_y+0.4)"/>
                                      </p:to>
                                    </p:set>
                                    <p:anim from="(#ppt_y+0.4)" to="(#ppt_y)" calcmode="lin" valueType="num">
                                      <p:cBhvr>
                                        <p:cTn id="24" dur="1230" accel="100000" fill="hold">
                                          <p:stCondLst>
                                            <p:cond delay="770"/>
                                          </p:stCondLst>
                                        </p:cTn>
                                        <p:tgtEl>
                                          <p:spTgt spid="26"/>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770" decel="100000"/>
                                        <p:tgtEl>
                                          <p:spTgt spid="25"/>
                                        </p:tgtEl>
                                      </p:cBhvr>
                                    </p:animEffect>
                                    <p:animScale>
                                      <p:cBhvr>
                                        <p:cTn id="30" dur="770" decel="100000"/>
                                        <p:tgtEl>
                                          <p:spTgt spid="25"/>
                                        </p:tgtEl>
                                      </p:cBhvr>
                                      <p:from x="10000" y="10000"/>
                                      <p:to x="200000" y="450000"/>
                                    </p:animScale>
                                    <p:animScale>
                                      <p:cBhvr>
                                        <p:cTn id="31" dur="1230" accel="100000" fill="hold">
                                          <p:stCondLst>
                                            <p:cond delay="770"/>
                                          </p:stCondLst>
                                        </p:cTn>
                                        <p:tgtEl>
                                          <p:spTgt spid="25"/>
                                        </p:tgtEl>
                                      </p:cBhvr>
                                      <p:from x="200000" y="450000"/>
                                      <p:to x="100000" y="100000"/>
                                    </p:animScale>
                                    <p:set>
                                      <p:cBhvr>
                                        <p:cTn id="32" dur="770" fill="hold"/>
                                        <p:tgtEl>
                                          <p:spTgt spid="25"/>
                                        </p:tgtEl>
                                        <p:attrNameLst>
                                          <p:attrName>ppt_x</p:attrName>
                                        </p:attrNameLst>
                                      </p:cBhvr>
                                      <p:to>
                                        <p:strVal val="(0.5)"/>
                                      </p:to>
                                    </p:set>
                                    <p:anim from="(0.5)" to="(#ppt_x)" calcmode="lin" valueType="num">
                                      <p:cBhvr>
                                        <p:cTn id="33" dur="1230" accel="100000" fill="hold">
                                          <p:stCondLst>
                                            <p:cond delay="770"/>
                                          </p:stCondLst>
                                        </p:cTn>
                                        <p:tgtEl>
                                          <p:spTgt spid="25"/>
                                        </p:tgtEl>
                                        <p:attrNameLst>
                                          <p:attrName>ppt_x</p:attrName>
                                        </p:attrNameLst>
                                      </p:cBhvr>
                                    </p:anim>
                                    <p:set>
                                      <p:cBhvr>
                                        <p:cTn id="34" dur="770" fill="hold"/>
                                        <p:tgtEl>
                                          <p:spTgt spid="25"/>
                                        </p:tgtEl>
                                        <p:attrNameLst>
                                          <p:attrName>ppt_y</p:attrName>
                                        </p:attrNameLst>
                                      </p:cBhvr>
                                      <p:to>
                                        <p:strVal val="(#ppt_y+0.4)"/>
                                      </p:to>
                                    </p:set>
                                    <p:anim from="(#ppt_y+0.4)" to="(#ppt_y)" calcmode="lin" valueType="num">
                                      <p:cBhvr>
                                        <p:cTn id="35" dur="1230" accel="100000" fill="hold">
                                          <p:stCondLst>
                                            <p:cond delay="770"/>
                                          </p:stCondLst>
                                        </p:cTn>
                                        <p:tgtEl>
                                          <p:spTgt spid="2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0">
                <a:schemeClr val="bg2">
                  <a:lumMod val="75000"/>
                </a:schemeClr>
              </a:gs>
              <a:gs pos="100000">
                <a:srgbClr val="000000"/>
              </a:gs>
            </a:gsLst>
            <a:path path="rect">
              <a:fillToRect l="50000" t="50000" r="50000" b="50000"/>
            </a:path>
            <a:tileRect/>
          </a:gra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02" name="Left-Right Arrow 22"/>
          <p:cNvSpPr>
            <a:spLocks noChangeArrowheads="1"/>
          </p:cNvSpPr>
          <p:nvPr/>
        </p:nvSpPr>
        <p:spPr bwMode="auto">
          <a:xfrm rot="-5400000">
            <a:off x="2196306" y="2888457"/>
            <a:ext cx="4175125" cy="1081088"/>
          </a:xfrm>
          <a:prstGeom prst="leftRightArrow">
            <a:avLst>
              <a:gd name="adj1" fmla="val 50000"/>
              <a:gd name="adj2" fmla="val 49937"/>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03" name="Left-Right Arrow 1"/>
          <p:cNvSpPr>
            <a:spLocks noChangeArrowheads="1"/>
          </p:cNvSpPr>
          <p:nvPr/>
        </p:nvSpPr>
        <p:spPr bwMode="auto">
          <a:xfrm>
            <a:off x="2195513" y="2673350"/>
            <a:ext cx="4176712" cy="1079500"/>
          </a:xfrm>
          <a:prstGeom prst="leftRightArrow">
            <a:avLst>
              <a:gd name="adj1" fmla="val 50000"/>
              <a:gd name="adj2" fmla="val 50030"/>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04" name="Rectangle 2"/>
          <p:cNvSpPr>
            <a:spLocks noGrp="1" noChangeArrowheads="1"/>
          </p:cNvSpPr>
          <p:nvPr>
            <p:ph type="title"/>
          </p:nvPr>
        </p:nvSpPr>
        <p:spPr>
          <a:xfrm>
            <a:off x="0" y="30163"/>
            <a:ext cx="2386013" cy="2216150"/>
          </a:xfrm>
          <a:noFill/>
          <a:extLst>
            <a:ext uri="{909E8E84-426E-40dd-AFC4-6F175D3DCCD1}">
              <a14:hiddenFill xmlns:a14="http://schemas.microsoft.com/office/drawing/2010/main" xmlns="">
                <a:solidFill>
                  <a:srgbClr val="000000"/>
                </a:solidFill>
              </a14:hiddenFill>
            </a:ext>
          </a:extLst>
        </p:spPr>
        <p:txBody>
          <a:bodyPr/>
          <a:lstStyle/>
          <a:p>
            <a:pPr eaLnBrk="1" hangingPunct="1"/>
            <a:r>
              <a:rPr lang="ar-SA" b="1" i="1" dirty="0">
                <a:latin typeface="Arial" panose="020B0604020202020204" pitchFamily="34" charset="0"/>
                <a:ea typeface="ＭＳ Ｐゴシック" charset="0"/>
                <a:cs typeface="Arial" panose="020B0604020202020204" pitchFamily="34" charset="0"/>
              </a:rPr>
              <a:t>الفرق اليهودية</a:t>
            </a:r>
          </a:p>
        </p:txBody>
      </p:sp>
      <p:sp>
        <p:nvSpPr>
          <p:cNvPr id="102405" name="Text Box 5"/>
          <p:cNvSpPr txBox="1">
            <a:spLocks noChangeArrowheads="1"/>
          </p:cNvSpPr>
          <p:nvPr/>
        </p:nvSpPr>
        <p:spPr bwMode="auto">
          <a:xfrm>
            <a:off x="8243888" y="76200"/>
            <a:ext cx="7713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115أ</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06" name="TextBox 1"/>
          <p:cNvSpPr txBox="1">
            <a:spLocks noChangeArrowheads="1"/>
          </p:cNvSpPr>
          <p:nvPr/>
        </p:nvSpPr>
        <p:spPr bwMode="auto">
          <a:xfrm>
            <a:off x="250825" y="5300663"/>
            <a:ext cx="1800225"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الموقف من الحياة باللون الأبيض</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Box 9"/>
          <p:cNvSpPr txBox="1"/>
          <p:nvPr/>
        </p:nvSpPr>
        <p:spPr>
          <a:xfrm>
            <a:off x="6372225" y="5867400"/>
            <a:ext cx="2520950" cy="584775"/>
          </a:xfrm>
          <a:prstGeom prst="rect">
            <a:avLst/>
          </a:prstGeom>
          <a:noFill/>
        </p:spPr>
        <p:txBody>
          <a:bodyPr>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1" u="none" strike="noStrike" kern="1200" cap="none" spc="0" normalizeH="0" baseline="0" noProof="0" dirty="0">
                <a:ln>
                  <a:noFill/>
                </a:ln>
                <a:solidFill>
                  <a:srgbClr val="5CB9E7">
                    <a:lumMod val="60000"/>
                    <a:lumOff val="40000"/>
                  </a:srgbClr>
                </a:solidFill>
                <a:effectLst/>
                <a:uLnTx/>
                <a:uFillTx/>
                <a:latin typeface="Arial" panose="020B0604020202020204" pitchFamily="34" charset="0"/>
                <a:ea typeface="MS Mincho" charset="0"/>
                <a:cs typeface="Arial" panose="020B0604020202020204" pitchFamily="34" charset="0"/>
              </a:rPr>
              <a:t>السامريون</a:t>
            </a:r>
            <a:endParaRPr kumimoji="0" lang="en-US" sz="3200" b="1" i="1" u="none" strike="noStrike" kern="1200" cap="none" spc="0" normalizeH="0" baseline="0" noProof="0" dirty="0">
              <a:ln>
                <a:noFill/>
              </a:ln>
              <a:solidFill>
                <a:srgbClr val="5CB9E7">
                  <a:lumMod val="60000"/>
                  <a:lumOff val="40000"/>
                </a:srgbClr>
              </a:solidFill>
              <a:effectLst/>
              <a:uLnTx/>
              <a:uFillTx/>
              <a:latin typeface="Arial" panose="020B0604020202020204" pitchFamily="34" charset="0"/>
              <a:ea typeface="MS Mincho" charset="0"/>
              <a:cs typeface="Arial" panose="020B0604020202020204" pitchFamily="34" charset="0"/>
            </a:endParaRPr>
          </a:p>
        </p:txBody>
      </p:sp>
      <p:sp>
        <p:nvSpPr>
          <p:cNvPr id="102408" name="TextBox 1"/>
          <p:cNvSpPr txBox="1">
            <a:spLocks noChangeArrowheads="1"/>
          </p:cNvSpPr>
          <p:nvPr/>
        </p:nvSpPr>
        <p:spPr bwMode="auto">
          <a:xfrm>
            <a:off x="3203575" y="604838"/>
            <a:ext cx="216058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الفريسيين</a:t>
            </a:r>
            <a:endPar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102409" name="TextBox 1"/>
          <p:cNvSpPr txBox="1">
            <a:spLocks noChangeArrowheads="1"/>
          </p:cNvSpPr>
          <p:nvPr/>
        </p:nvSpPr>
        <p:spPr bwMode="auto">
          <a:xfrm>
            <a:off x="1150938" y="3575050"/>
            <a:ext cx="21605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التمرد</a:t>
            </a:r>
            <a:endPar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10" name="TextBox 1"/>
          <p:cNvSpPr txBox="1">
            <a:spLocks noChangeArrowheads="1"/>
          </p:cNvSpPr>
          <p:nvPr/>
        </p:nvSpPr>
        <p:spPr bwMode="auto">
          <a:xfrm>
            <a:off x="6275388" y="2981325"/>
            <a:ext cx="232886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الصدوقيين</a:t>
            </a:r>
            <a:endPar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102411" name="TextBox 1"/>
          <p:cNvSpPr txBox="1">
            <a:spLocks noChangeArrowheads="1"/>
          </p:cNvSpPr>
          <p:nvPr/>
        </p:nvSpPr>
        <p:spPr bwMode="auto">
          <a:xfrm>
            <a:off x="6203950" y="3575050"/>
            <a:ext cx="21590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الإستقالة</a:t>
            </a:r>
            <a:endPar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12" name="TextBox 1"/>
          <p:cNvSpPr txBox="1">
            <a:spLocks noChangeArrowheads="1"/>
          </p:cNvSpPr>
          <p:nvPr/>
        </p:nvSpPr>
        <p:spPr bwMode="auto">
          <a:xfrm>
            <a:off x="4498975" y="1028700"/>
            <a:ext cx="21605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النزاهة</a:t>
            </a:r>
            <a:endPar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14" name="TextBox 1"/>
          <p:cNvSpPr txBox="1">
            <a:spLocks noChangeArrowheads="1"/>
          </p:cNvSpPr>
          <p:nvPr/>
        </p:nvSpPr>
        <p:spPr bwMode="auto">
          <a:xfrm>
            <a:off x="4579938" y="3028950"/>
            <a:ext cx="14319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السياسة</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102415" name="TextBox 1"/>
          <p:cNvSpPr txBox="1">
            <a:spLocks noChangeArrowheads="1"/>
          </p:cNvSpPr>
          <p:nvPr/>
        </p:nvSpPr>
        <p:spPr bwMode="auto">
          <a:xfrm>
            <a:off x="4498975" y="5183188"/>
            <a:ext cx="21605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الإنعزال</a:t>
            </a:r>
            <a:endPar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16" name="TextBox 1"/>
          <p:cNvSpPr txBox="1">
            <a:spLocks noChangeArrowheads="1"/>
          </p:cNvSpPr>
          <p:nvPr/>
        </p:nvSpPr>
        <p:spPr bwMode="auto">
          <a:xfrm>
            <a:off x="3203575" y="5584825"/>
            <a:ext cx="216058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err="1">
                <a:ln>
                  <a:noFill/>
                </a:ln>
                <a:solidFill>
                  <a:srgbClr val="FFC000"/>
                </a:solidFill>
                <a:effectLst/>
                <a:uLnTx/>
                <a:uFillTx/>
                <a:latin typeface="Arial" panose="020B0604020202020204" pitchFamily="34" charset="0"/>
                <a:ea typeface="ＭＳ Ｐゴシック" charset="0"/>
                <a:cs typeface="Arial" panose="020B0604020202020204" pitchFamily="34" charset="0"/>
              </a:rPr>
              <a:t>الأسينيين</a:t>
            </a:r>
            <a:endPar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102417" name="TextBox 1"/>
          <p:cNvSpPr txBox="1">
            <a:spLocks noChangeArrowheads="1"/>
          </p:cNvSpPr>
          <p:nvPr/>
        </p:nvSpPr>
        <p:spPr bwMode="auto">
          <a:xfrm rot="-5400000">
            <a:off x="-573881" y="2982119"/>
            <a:ext cx="21605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قتلة مأجورون</a:t>
            </a:r>
            <a:endParaRPr kumimoji="0" lang="en-US" sz="24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102418" name="TextBox 1"/>
          <p:cNvSpPr txBox="1">
            <a:spLocks noChangeArrowheads="1"/>
          </p:cNvSpPr>
          <p:nvPr/>
        </p:nvSpPr>
        <p:spPr bwMode="auto">
          <a:xfrm>
            <a:off x="539750" y="2981325"/>
            <a:ext cx="159385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الغيورين</a:t>
            </a:r>
            <a:endPar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102419" name="TextBox 1"/>
          <p:cNvSpPr txBox="1">
            <a:spLocks noChangeArrowheads="1"/>
          </p:cNvSpPr>
          <p:nvPr/>
        </p:nvSpPr>
        <p:spPr bwMode="auto">
          <a:xfrm rot="-5400000">
            <a:off x="7676357" y="2982119"/>
            <a:ext cx="21605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الهيرودسيين</a:t>
            </a:r>
            <a:endParaRPr kumimoji="0" lang="en-US" sz="24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Oval 6"/>
          <p:cNvSpPr>
            <a:spLocks noChangeArrowheads="1"/>
          </p:cNvSpPr>
          <p:nvPr/>
        </p:nvSpPr>
        <p:spPr bwMode="auto">
          <a:xfrm>
            <a:off x="3048000" y="0"/>
            <a:ext cx="2971800" cy="1828800"/>
          </a:xfrm>
          <a:prstGeom prst="ellipse">
            <a:avLst/>
          </a:prstGeom>
          <a:noFill/>
          <a:ln w="5715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13" name="TextBox 1"/>
          <p:cNvSpPr txBox="1">
            <a:spLocks noChangeArrowheads="1"/>
          </p:cNvSpPr>
          <p:nvPr/>
        </p:nvSpPr>
        <p:spPr bwMode="auto">
          <a:xfrm rot="5400000">
            <a:off x="3260725" y="2795588"/>
            <a:ext cx="2159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الدين</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770" decel="100000"/>
                                        <p:tgtEl>
                                          <p:spTgt spid="24"/>
                                        </p:tgtEl>
                                      </p:cBhvr>
                                    </p:animEffect>
                                    <p:animScale>
                                      <p:cBhvr>
                                        <p:cTn id="8" dur="770" decel="100000"/>
                                        <p:tgtEl>
                                          <p:spTgt spid="24"/>
                                        </p:tgtEl>
                                      </p:cBhvr>
                                      <p:from x="10000" y="10000"/>
                                      <p:to x="200000" y="450000"/>
                                    </p:animScale>
                                    <p:animScale>
                                      <p:cBhvr>
                                        <p:cTn id="9" dur="1230" accel="100000" fill="hold">
                                          <p:stCondLst>
                                            <p:cond delay="770"/>
                                          </p:stCondLst>
                                        </p:cTn>
                                        <p:tgtEl>
                                          <p:spTgt spid="24"/>
                                        </p:tgtEl>
                                      </p:cBhvr>
                                      <p:from x="200000" y="450000"/>
                                      <p:to x="100000" y="100000"/>
                                    </p:animScale>
                                    <p:set>
                                      <p:cBhvr>
                                        <p:cTn id="10" dur="770" fill="hold"/>
                                        <p:tgtEl>
                                          <p:spTgt spid="24"/>
                                        </p:tgtEl>
                                        <p:attrNameLst>
                                          <p:attrName>ppt_x</p:attrName>
                                        </p:attrNameLst>
                                      </p:cBhvr>
                                      <p:to>
                                        <p:strVal val="(0.5)"/>
                                      </p:to>
                                    </p:set>
                                    <p:anim from="(0.5)" to="(#ppt_x)" calcmode="lin" valueType="num">
                                      <p:cBhvr>
                                        <p:cTn id="11" dur="1230" accel="100000" fill="hold">
                                          <p:stCondLst>
                                            <p:cond delay="770"/>
                                          </p:stCondLst>
                                        </p:cTn>
                                        <p:tgtEl>
                                          <p:spTgt spid="24"/>
                                        </p:tgtEl>
                                        <p:attrNameLst>
                                          <p:attrName>ppt_x</p:attrName>
                                        </p:attrNameLst>
                                      </p:cBhvr>
                                    </p:anim>
                                    <p:set>
                                      <p:cBhvr>
                                        <p:cTn id="12" dur="770" fill="hold"/>
                                        <p:tgtEl>
                                          <p:spTgt spid="24"/>
                                        </p:tgtEl>
                                        <p:attrNameLst>
                                          <p:attrName>ppt_y</p:attrName>
                                        </p:attrNameLst>
                                      </p:cBhvr>
                                      <p:to>
                                        <p:strVal val="(#ppt_y+0.4)"/>
                                      </p:to>
                                    </p:set>
                                    <p:anim from="(#ppt_y+0.4)" to="(#ppt_y)" calcmode="lin" valueType="num">
                                      <p:cBhvr>
                                        <p:cTn id="13" dur="1230" accel="100000" fill="hold">
                                          <p:stCondLst>
                                            <p:cond delay="770"/>
                                          </p:stCondLst>
                                        </p:cTn>
                                        <p:tgtEl>
                                          <p:spTgt spid="2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a:xfrm>
            <a:off x="3276600" y="76200"/>
            <a:ext cx="4648200" cy="788988"/>
          </a:xfrm>
        </p:spPr>
        <p:txBody>
          <a:bodyPr/>
          <a:lstStyle/>
          <a:p>
            <a:pPr eaLnBrk="1" hangingPunct="1"/>
            <a:r>
              <a:rPr lang="ar-JO" b="1" dirty="0">
                <a:latin typeface="Arial" charset="0"/>
                <a:cs typeface="Arial" charset="0"/>
              </a:rPr>
              <a:t>الفريسيين</a:t>
            </a:r>
            <a:endParaRPr lang="en-US" dirty="0">
              <a:latin typeface="Arial" charset="0"/>
              <a:ea typeface="ＭＳ Ｐゴシック" charset="0"/>
              <a:cs typeface="ＭＳ Ｐゴシック" charset="0"/>
            </a:endParaRPr>
          </a:p>
        </p:txBody>
      </p:sp>
      <p:sp>
        <p:nvSpPr>
          <p:cNvPr id="15363" name="Text Box 3"/>
          <p:cNvSpPr txBox="1">
            <a:spLocks noChangeArrowheads="1"/>
          </p:cNvSpPr>
          <p:nvPr/>
        </p:nvSpPr>
        <p:spPr bwMode="auto">
          <a:xfrm>
            <a:off x="3276600" y="838199"/>
            <a:ext cx="5715000" cy="968077"/>
          </a:xfrm>
          <a:prstGeom prst="rect">
            <a:avLst/>
          </a:prstGeom>
          <a:noFill/>
          <a:ln w="12700" cap="sq">
            <a:noFill/>
            <a:miter lim="800000"/>
            <a:headEnd type="none" w="sm" len="sm"/>
            <a:tailEnd type="none" w="sm" len="sm"/>
          </a:ln>
          <a:effectLst/>
        </p:spPr>
        <p:txBody>
          <a:bodyPr/>
          <a:lstStyle>
            <a:lvl1pPr marL="457200" indent="-457200">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457200" marR="0" lvl="0" indent="-457200" algn="r" defTabSz="914400" rtl="0" eaLnBrk="1" fontAlgn="base" latinLnBrk="0" hangingPunct="1">
              <a:lnSpc>
                <a:spcPct val="90000"/>
              </a:lnSpc>
              <a:spcBef>
                <a:spcPct val="20000"/>
              </a:spcBef>
              <a:spcAft>
                <a:spcPct val="0"/>
              </a:spcAft>
              <a:buClr>
                <a:srgbClr val="FFFFFF"/>
              </a:buClr>
              <a:buSzTx/>
              <a:buFont typeface="Wingdings" charset="0"/>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يمكن تتبع جذورهم حتى القرن الثاني ق.م – إلى الحسيديم</a:t>
            </a:r>
            <a:endParaRPr kumimoji="0" lang="en-US" sz="32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15366" name="Text Box 6"/>
          <p:cNvSpPr txBox="1">
            <a:spLocks noChangeArrowheads="1"/>
          </p:cNvSpPr>
          <p:nvPr/>
        </p:nvSpPr>
        <p:spPr bwMode="auto">
          <a:xfrm>
            <a:off x="3276600" y="2133600"/>
            <a:ext cx="5638800" cy="4953000"/>
          </a:xfrm>
          <a:prstGeom prst="rect">
            <a:avLst/>
          </a:prstGeom>
          <a:noFill/>
          <a:ln w="12700" cap="sq">
            <a:noFill/>
            <a:miter lim="800000"/>
            <a:headEnd type="none" w="sm" len="sm"/>
            <a:tailEnd type="none" w="sm" len="sm"/>
          </a:ln>
          <a:effectLst/>
        </p:spPr>
        <p:txBody>
          <a:bodyPr/>
          <a:lstStyle>
            <a:lvl1pPr marL="457200" indent="-457200">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457200" marR="0" lvl="0" indent="-457200" algn="r" defTabSz="914400" rtl="1" eaLnBrk="1" fontAlgn="base" latinLnBrk="0" hangingPunct="1">
              <a:lnSpc>
                <a:spcPct val="90000"/>
              </a:lnSpc>
              <a:spcBef>
                <a:spcPct val="20000"/>
              </a:spcBef>
              <a:spcAft>
                <a:spcPct val="0"/>
              </a:spcAft>
              <a:buClr>
                <a:srgbClr val="FFFFFF"/>
              </a:buClr>
              <a:buSzTx/>
              <a:buFont typeface="Wingdings" charset="0"/>
              <a:buNone/>
              <a:tabLst/>
              <a:defRPr/>
            </a:pPr>
            <a:r>
              <a:rPr kumimoji="0" lang="ar-JO" sz="2800" b="1" i="0" u="none" strike="noStrike" kern="1200" cap="none" spc="0" normalizeH="0" baseline="0" noProof="0" dirty="0">
                <a:ln>
                  <a:noFill/>
                </a:ln>
                <a:solidFill>
                  <a:srgbClr val="FFFF00"/>
                </a:solidFill>
                <a:effectLst/>
                <a:uLnTx/>
                <a:uFillTx/>
                <a:latin typeface="Arial" charset="0"/>
                <a:ea typeface="Times New Roman" charset="0"/>
                <a:cs typeface="Arial" charset="0"/>
              </a:rPr>
              <a:t>1. إلى جانب التوراة فقد قبلوا كل المواد المرتبطة بالتقليد الشفوي باعتبارها موحى بها بشكل متساوي وأنها ذات سلطة</a:t>
            </a:r>
            <a:endPar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457200" marR="0" lvl="0" indent="-457200" algn="r" defTabSz="914400" rtl="1" eaLnBrk="1" fontAlgn="base" latinLnBrk="0" hangingPunct="1">
              <a:lnSpc>
                <a:spcPct val="90000"/>
              </a:lnSpc>
              <a:spcBef>
                <a:spcPct val="20000"/>
              </a:spcBef>
              <a:spcAft>
                <a:spcPct val="0"/>
              </a:spcAft>
              <a:buClr>
                <a:srgbClr val="FFFFFF"/>
              </a:buClr>
              <a:buSzTx/>
              <a:buFont typeface="Wingdings" charset="0"/>
              <a:buNone/>
              <a:tabLst/>
              <a:defRPr/>
            </a:pPr>
            <a:r>
              <a:rPr kumimoji="0" lang="ar-JO"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2. بالنسبة للإرادة الحرة والتعيين المسبق فقد أخذوا نظرة وسطية حيث أنه من المستحيل لكل من الإرادة الحرة وسيادة الله أن تلغي إحداهما الأخرى</a:t>
            </a:r>
          </a:p>
          <a:p>
            <a:pPr marL="457200" marR="0" lvl="0" indent="-457200" algn="r" defTabSz="914400" rtl="1" eaLnBrk="1" fontAlgn="base" latinLnBrk="0" hangingPunct="1">
              <a:lnSpc>
                <a:spcPct val="90000"/>
              </a:lnSpc>
              <a:spcBef>
                <a:spcPct val="20000"/>
              </a:spcBef>
              <a:spcAft>
                <a:spcPct val="0"/>
              </a:spcAft>
              <a:buClr>
                <a:srgbClr val="FFFFFF"/>
              </a:buClr>
              <a:buSzTx/>
              <a:buFont typeface="Wingdings" charset="0"/>
              <a:buNone/>
              <a:tabLst/>
              <a:defRPr/>
            </a:pPr>
            <a:r>
              <a:rPr kumimoji="0" lang="ar-JO"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3. لقد قبلوا تسلسلاً هرمياً متطوراً إلى حد ما من الملائكة والشياطين</a:t>
            </a:r>
            <a:endPar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grpSp>
        <p:nvGrpSpPr>
          <p:cNvPr id="106500" name="Group 8"/>
          <p:cNvGrpSpPr>
            <a:grpSpLocks/>
          </p:cNvGrpSpPr>
          <p:nvPr/>
        </p:nvGrpSpPr>
        <p:grpSpPr bwMode="auto">
          <a:xfrm>
            <a:off x="12700" y="685800"/>
            <a:ext cx="3187700" cy="6172200"/>
            <a:chOff x="8" y="432"/>
            <a:chExt cx="2008" cy="3888"/>
          </a:xfrm>
        </p:grpSpPr>
        <p:pic>
          <p:nvPicPr>
            <p:cNvPr id="106504" name="Picture 5" descr="Pharisee &amp; Scrib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 y="432"/>
              <a:ext cx="2008" cy="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505" name="Picture 7" descr="Pharisee &amp; Scrib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24" y="1296"/>
              <a:ext cx="192" cy="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5369" name="Text Box 9"/>
          <p:cNvSpPr txBox="1">
            <a:spLocks noChangeArrowheads="1"/>
          </p:cNvSpPr>
          <p:nvPr/>
        </p:nvSpPr>
        <p:spPr bwMode="auto">
          <a:xfrm>
            <a:off x="9148433" y="838200"/>
            <a:ext cx="98616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Times New Roman" charset="0"/>
                <a:ea typeface="ＭＳ Ｐゴシック" charset="0"/>
              </a:rPr>
              <a:t>65-66</a:t>
            </a:r>
            <a:endParaRPr kumimoji="0" lang="en-US" sz="2400" b="0"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06502" name="Text Box 10"/>
          <p:cNvSpPr txBox="1">
            <a:spLocks noChangeArrowheads="1"/>
          </p:cNvSpPr>
          <p:nvPr/>
        </p:nvSpPr>
        <p:spPr bwMode="auto">
          <a:xfrm>
            <a:off x="5175250" y="6477000"/>
            <a:ext cx="341311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الكتاب المقدس كتاب الموارد البصرية، 185</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ext Box 5"/>
          <p:cNvSpPr txBox="1">
            <a:spLocks noChangeArrowheads="1"/>
          </p:cNvSpPr>
          <p:nvPr/>
        </p:nvSpPr>
        <p:spPr bwMode="auto">
          <a:xfrm>
            <a:off x="8412163" y="76200"/>
            <a:ext cx="704039" cy="461665"/>
          </a:xfrm>
          <a:prstGeom prst="rect">
            <a:avLst/>
          </a:prstGeom>
          <a:solidFill>
            <a:schemeClr val="bg2"/>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123</a:t>
            </a:r>
            <a:endParaRPr kumimoji="0" lang="en-US" sz="2000" b="1" i="0" u="none" strike="noStrike" kern="1200" cap="none" spc="0" normalizeH="0" baseline="0" noProof="0" dirty="0">
              <a:ln>
                <a:noFill/>
              </a:ln>
              <a:solidFill>
                <a:srgbClr val="FFFFFF"/>
              </a:solidFill>
              <a:effectLst/>
              <a:uLnTx/>
              <a:uFillTx/>
              <a:latin typeface="Verdana"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 calcmode="lin" valueType="num">
                                      <p:cBhvr additive="base">
                                        <p:cTn id="7" dur="500" fill="hold"/>
                                        <p:tgtEl>
                                          <p:spTgt spid="15363"/>
                                        </p:tgtEl>
                                        <p:attrNameLst>
                                          <p:attrName>ppt_x</p:attrName>
                                        </p:attrNameLst>
                                      </p:cBhvr>
                                      <p:tavLst>
                                        <p:tav tm="0">
                                          <p:val>
                                            <p:strVal val="0-#ppt_w/2"/>
                                          </p:val>
                                        </p:tav>
                                        <p:tav tm="100000">
                                          <p:val>
                                            <p:strVal val="#ppt_x"/>
                                          </p:val>
                                        </p:tav>
                                      </p:tavLst>
                                    </p:anim>
                                    <p:anim calcmode="lin" valueType="num">
                                      <p:cBhvr additive="base">
                                        <p:cTn id="8" dur="500" fill="hold"/>
                                        <p:tgtEl>
                                          <p:spTgt spid="1536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iterate type="lt">
                                    <p:tmAbs val="0"/>
                                  </p:iterate>
                                  <p:childTnLst>
                                    <p:set>
                                      <p:cBhvr>
                                        <p:cTn id="12" dur="1" fill="hold">
                                          <p:stCondLst>
                                            <p:cond delay="0"/>
                                          </p:stCondLst>
                                        </p:cTn>
                                        <p:tgtEl>
                                          <p:spTgt spid="1536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type="lt">
                                    <p:tmAbs val="0"/>
                                  </p:iterate>
                                  <p:childTnLst>
                                    <p:set>
                                      <p:cBhvr>
                                        <p:cTn id="16" dur="1" fill="hold">
                                          <p:stCondLst>
                                            <p:cond delay="0"/>
                                          </p:stCondLst>
                                        </p:cTn>
                                        <p:tgtEl>
                                          <p:spTgt spid="1536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type="lt">
                                    <p:tmAbs val="0"/>
                                  </p:iterate>
                                  <p:childTnLst>
                                    <p:set>
                                      <p:cBhvr>
                                        <p:cTn id="20" dur="1" fill="hold">
                                          <p:stCondLst>
                                            <p:cond delay="0"/>
                                          </p:stCondLst>
                                        </p:cTn>
                                        <p:tgtEl>
                                          <p:spTgt spid="1536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utoUpdateAnimBg="0"/>
      <p:bldP spid="15366"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51500" y="0"/>
            <a:ext cx="34925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6" name="Rectangle 3"/>
          <p:cNvSpPr>
            <a:spLocks noGrp="1" noChangeArrowheads="1"/>
          </p:cNvSpPr>
          <p:nvPr>
            <p:ph type="title"/>
          </p:nvPr>
        </p:nvSpPr>
        <p:spPr>
          <a:xfrm>
            <a:off x="0" y="277813"/>
            <a:ext cx="5105400" cy="1398587"/>
          </a:xfrm>
        </p:spPr>
        <p:txBody>
          <a:bodyPr/>
          <a:lstStyle/>
          <a:p>
            <a:pPr eaLnBrk="1" hangingPunct="1"/>
            <a:r>
              <a:rPr lang="ar-JO" sz="4800" b="1" dirty="0">
                <a:latin typeface="Arial" charset="0"/>
                <a:cs typeface="Arial" charset="0"/>
              </a:rPr>
              <a:t>الفريسيين</a:t>
            </a:r>
            <a:endParaRPr lang="en-US" sz="4800" b="1" dirty="0">
              <a:latin typeface="Arial" charset="0"/>
              <a:ea typeface="ＭＳ Ｐゴシック" charset="0"/>
              <a:cs typeface="ＭＳ Ｐゴシック" charset="0"/>
            </a:endParaRPr>
          </a:p>
        </p:txBody>
      </p:sp>
      <p:sp>
        <p:nvSpPr>
          <p:cNvPr id="108547" name="Rectangle 4"/>
          <p:cNvSpPr>
            <a:spLocks noChangeArrowheads="1"/>
          </p:cNvSpPr>
          <p:nvPr/>
        </p:nvSpPr>
        <p:spPr bwMode="auto">
          <a:xfrm>
            <a:off x="3267075" y="8667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charset="0"/>
              <a:ea typeface="ＭＳ Ｐゴシック" charset="0"/>
            </a:endParaRPr>
          </a:p>
        </p:txBody>
      </p:sp>
      <p:sp>
        <p:nvSpPr>
          <p:cNvPr id="16390" name="Text Box 6"/>
          <p:cNvSpPr txBox="1">
            <a:spLocks noChangeArrowheads="1"/>
          </p:cNvSpPr>
          <p:nvPr/>
        </p:nvSpPr>
        <p:spPr bwMode="auto">
          <a:xfrm>
            <a:off x="304800" y="2057400"/>
            <a:ext cx="4953000" cy="4495800"/>
          </a:xfrm>
          <a:prstGeom prst="rect">
            <a:avLst/>
          </a:prstGeom>
          <a:noFill/>
          <a:ln w="12700" cap="sq">
            <a:noFill/>
            <a:miter lim="800000"/>
            <a:headEnd type="none" w="sm" len="sm"/>
            <a:tailEnd type="none" w="sm" len="sm"/>
          </a:ln>
          <a:effectLst/>
        </p:spPr>
        <p:txBody>
          <a:bodyPr/>
          <a:lstStyle>
            <a:defPPr>
              <a:defRPr lang="en-US"/>
            </a:defPPr>
            <a:lvl1pPr marL="457200" indent="-457200" algn="r" rtl="1" eaLnBrk="1" hangingPunct="1">
              <a:lnSpc>
                <a:spcPct val="90000"/>
              </a:lnSpc>
              <a:spcBef>
                <a:spcPct val="20000"/>
              </a:spcBef>
              <a:buClr>
                <a:schemeClr val="tx1"/>
              </a:buClr>
              <a:buFont typeface="Wingdings" charset="0"/>
              <a:buNone/>
              <a:defRPr sz="2800" b="1">
                <a:solidFill>
                  <a:srgbClr val="FFFF00"/>
                </a:solidFill>
                <a:latin typeface="Arial" charset="0"/>
                <a:ea typeface="Times New Roman" charset="0"/>
                <a:cs typeface="Arial" charset="0"/>
              </a:defRPr>
            </a:lvl1pPr>
            <a:lvl2pPr marL="37931725" indent="-37474525">
              <a:defRPr>
                <a:latin typeface="Verdana" charset="0"/>
                <a:ea typeface="Geneva" charset="0"/>
                <a:cs typeface="Geneva" charset="0"/>
              </a:defRPr>
            </a:lvl2pPr>
            <a:lvl3pPr>
              <a:defRPr>
                <a:latin typeface="Verdana" charset="0"/>
                <a:ea typeface="Geneva" charset="0"/>
                <a:cs typeface="Geneva" charset="0"/>
              </a:defRPr>
            </a:lvl3pPr>
            <a:lvl4pPr>
              <a:defRPr>
                <a:latin typeface="Verdana" charset="0"/>
                <a:ea typeface="Geneva" charset="0"/>
                <a:cs typeface="Geneva" charset="0"/>
              </a:defRPr>
            </a:lvl4pPr>
            <a:lvl5pPr>
              <a:defRPr>
                <a:latin typeface="Verdana" charset="0"/>
                <a:ea typeface="Geneva" charset="0"/>
                <a:cs typeface="Geneva" charset="0"/>
              </a:defRPr>
            </a:lvl5pPr>
            <a:lvl6pPr marL="457200" eaLnBrk="0" fontAlgn="base" hangingPunct="0">
              <a:spcBef>
                <a:spcPct val="0"/>
              </a:spcBef>
              <a:spcAft>
                <a:spcPct val="0"/>
              </a:spcAft>
              <a:defRPr>
                <a:latin typeface="Verdana" charset="0"/>
                <a:ea typeface="Geneva" charset="0"/>
                <a:cs typeface="Geneva" charset="0"/>
              </a:defRPr>
            </a:lvl6pPr>
            <a:lvl7pPr marL="914400" eaLnBrk="0" fontAlgn="base" hangingPunct="0">
              <a:spcBef>
                <a:spcPct val="0"/>
              </a:spcBef>
              <a:spcAft>
                <a:spcPct val="0"/>
              </a:spcAft>
              <a:defRPr>
                <a:latin typeface="Verdana" charset="0"/>
                <a:ea typeface="Geneva" charset="0"/>
                <a:cs typeface="Geneva" charset="0"/>
              </a:defRPr>
            </a:lvl7pPr>
            <a:lvl8pPr marL="1371600" eaLnBrk="0" fontAlgn="base" hangingPunct="0">
              <a:spcBef>
                <a:spcPct val="0"/>
              </a:spcBef>
              <a:spcAft>
                <a:spcPct val="0"/>
              </a:spcAft>
              <a:defRPr>
                <a:latin typeface="Verdana" charset="0"/>
                <a:ea typeface="Geneva" charset="0"/>
                <a:cs typeface="Geneva" charset="0"/>
              </a:defRPr>
            </a:lvl8pPr>
            <a:lvl9pPr marL="1828800" eaLnBrk="0" fontAlgn="base" hangingPunct="0">
              <a:spcBef>
                <a:spcPct val="0"/>
              </a:spcBef>
              <a:spcAft>
                <a:spcPct val="0"/>
              </a:spcAft>
              <a:defRPr>
                <a:latin typeface="Verdana" charset="0"/>
                <a:ea typeface="Geneva" charset="0"/>
                <a:cs typeface="Geneva" charset="0"/>
              </a:defRPr>
            </a:lvl9pPr>
          </a:lstStyle>
          <a:p>
            <a:pPr marL="457200" marR="0" lvl="0" indent="-457200" algn="r" defTabSz="914400" rtl="1" eaLnBrk="1" fontAlgn="base" latinLnBrk="0" hangingPunct="1">
              <a:lnSpc>
                <a:spcPct val="90000"/>
              </a:lnSpc>
              <a:spcBef>
                <a:spcPct val="20000"/>
              </a:spcBef>
              <a:spcAft>
                <a:spcPct val="0"/>
              </a:spcAft>
              <a:buClr>
                <a:srgbClr val="FFFFFF"/>
              </a:buClr>
              <a:buSzTx/>
              <a:buFont typeface="Wingdings" charset="0"/>
              <a:buNone/>
              <a:tabLst/>
              <a:defRPr/>
            </a:pPr>
            <a:r>
              <a:rPr kumimoji="0" lang="ar-JO" sz="3600" b="1" i="0" u="none" strike="noStrike" kern="1200" cap="none" spc="0" normalizeH="0" baseline="0" noProof="0" dirty="0">
                <a:ln>
                  <a:noFill/>
                </a:ln>
                <a:solidFill>
                  <a:srgbClr val="FFFF00"/>
                </a:solidFill>
                <a:effectLst/>
                <a:uLnTx/>
                <a:uFillTx/>
                <a:latin typeface="Arial" charset="0"/>
                <a:cs typeface="Arial" charset="0"/>
              </a:rPr>
              <a:t>4. علّموا أن هناك مستقبل للموتى</a:t>
            </a:r>
            <a:endParaRPr kumimoji="0" lang="en-US" sz="3600" b="1" i="0" u="none" strike="noStrike" kern="1200" cap="none" spc="0" normalizeH="0" baseline="0" noProof="0" dirty="0">
              <a:ln>
                <a:noFill/>
              </a:ln>
              <a:solidFill>
                <a:srgbClr val="FFFF00"/>
              </a:solidFill>
              <a:effectLst/>
              <a:uLnTx/>
              <a:uFillTx/>
              <a:latin typeface="Arial" charset="0"/>
              <a:cs typeface="Arial" charset="0"/>
            </a:endParaRPr>
          </a:p>
          <a:p>
            <a:pPr marL="457200" marR="0" lvl="0" indent="-457200" algn="r" defTabSz="914400" rtl="1" eaLnBrk="1" fontAlgn="base" latinLnBrk="0" hangingPunct="1">
              <a:lnSpc>
                <a:spcPct val="90000"/>
              </a:lnSpc>
              <a:spcBef>
                <a:spcPct val="20000"/>
              </a:spcBef>
              <a:spcAft>
                <a:spcPct val="0"/>
              </a:spcAft>
              <a:buClr>
                <a:srgbClr val="FFFFFF"/>
              </a:buClr>
              <a:buSzTx/>
              <a:buFont typeface="Wingdings" charset="0"/>
              <a:buNone/>
              <a:tabLst/>
              <a:defRPr/>
            </a:pPr>
            <a:endParaRPr kumimoji="0" lang="en-US" sz="2000" b="1" i="0" u="none" strike="noStrike" kern="1200" cap="none" spc="0" normalizeH="0" baseline="0" noProof="0" dirty="0">
              <a:ln>
                <a:noFill/>
              </a:ln>
              <a:solidFill>
                <a:srgbClr val="FFFF00"/>
              </a:solidFill>
              <a:effectLst/>
              <a:uLnTx/>
              <a:uFillTx/>
              <a:latin typeface="Arial" charset="0"/>
              <a:cs typeface="Arial" charset="0"/>
            </a:endParaRPr>
          </a:p>
          <a:p>
            <a:pPr marL="457200" marR="0" lvl="0" indent="-457200" algn="r" defTabSz="914400" rtl="1" eaLnBrk="1" fontAlgn="base" latinLnBrk="0" hangingPunct="1">
              <a:lnSpc>
                <a:spcPct val="90000"/>
              </a:lnSpc>
              <a:spcBef>
                <a:spcPct val="20000"/>
              </a:spcBef>
              <a:spcAft>
                <a:spcPct val="0"/>
              </a:spcAft>
              <a:buClr>
                <a:srgbClr val="FFFFFF"/>
              </a:buClr>
              <a:buSzTx/>
              <a:buFont typeface="Wingdings" charset="0"/>
              <a:buNone/>
              <a:tabLst/>
              <a:defRPr/>
            </a:pPr>
            <a:r>
              <a:rPr kumimoji="0" lang="ar-JO" sz="3600" b="1" i="0" u="none" strike="noStrike" kern="1200" cap="none" spc="0" normalizeH="0" baseline="0" noProof="0" dirty="0">
                <a:ln>
                  <a:noFill/>
                </a:ln>
                <a:solidFill>
                  <a:srgbClr val="FFFF00"/>
                </a:solidFill>
                <a:effectLst/>
                <a:uLnTx/>
                <a:uFillTx/>
                <a:latin typeface="Arial" charset="0"/>
                <a:cs typeface="Arial" charset="0"/>
              </a:rPr>
              <a:t>5.آمنوا بخلود النفس والمكافأة والقصاص بعد الموت</a:t>
            </a:r>
            <a:endParaRPr kumimoji="0" lang="en-US" sz="3600" b="1" i="0" u="none" strike="noStrike" kern="1200" cap="none" spc="0" normalizeH="0" baseline="0" noProof="0" dirty="0">
              <a:ln>
                <a:noFill/>
              </a:ln>
              <a:solidFill>
                <a:srgbClr val="FFFF00"/>
              </a:solidFill>
              <a:effectLst/>
              <a:uLnTx/>
              <a:uFillTx/>
              <a:latin typeface="Arial" charset="0"/>
              <a:cs typeface="Arial" charset="0"/>
            </a:endParaRPr>
          </a:p>
          <a:p>
            <a:pPr marL="457200" marR="0" lvl="0" indent="-457200" algn="r" defTabSz="914400" rtl="1" eaLnBrk="1" fontAlgn="base" latinLnBrk="0" hangingPunct="1">
              <a:lnSpc>
                <a:spcPct val="90000"/>
              </a:lnSpc>
              <a:spcBef>
                <a:spcPct val="20000"/>
              </a:spcBef>
              <a:spcAft>
                <a:spcPct val="0"/>
              </a:spcAft>
              <a:buClr>
                <a:srgbClr val="FFFFFF"/>
              </a:buClr>
              <a:buSzTx/>
              <a:buFont typeface="Wingdings" charset="0"/>
              <a:buNone/>
              <a:tabLst/>
              <a:defRPr/>
            </a:pPr>
            <a:endParaRPr kumimoji="0" lang="en-US" sz="1800" b="1" i="0" u="none" strike="noStrike" kern="1200" cap="none" spc="0" normalizeH="0" baseline="0" noProof="0" dirty="0">
              <a:ln>
                <a:noFill/>
              </a:ln>
              <a:solidFill>
                <a:srgbClr val="FFFF00"/>
              </a:solidFill>
              <a:effectLst/>
              <a:uLnTx/>
              <a:uFillTx/>
              <a:latin typeface="Arial" charset="0"/>
              <a:cs typeface="Arial" charset="0"/>
            </a:endParaRPr>
          </a:p>
        </p:txBody>
      </p:sp>
      <p:sp>
        <p:nvSpPr>
          <p:cNvPr id="108549" name="Text Box 7"/>
          <p:cNvSpPr txBox="1">
            <a:spLocks noChangeArrowheads="1"/>
          </p:cNvSpPr>
          <p:nvPr/>
        </p:nvSpPr>
        <p:spPr bwMode="auto">
          <a:xfrm>
            <a:off x="1752600" y="6491288"/>
            <a:ext cx="341311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الكتاب المقدس كتاب الموارد البصرية، 185</a:t>
            </a:r>
          </a:p>
        </p:txBody>
      </p:sp>
      <p:sp>
        <p:nvSpPr>
          <p:cNvPr id="8" name="Text Box 5"/>
          <p:cNvSpPr txBox="1">
            <a:spLocks noChangeArrowheads="1"/>
          </p:cNvSpPr>
          <p:nvPr/>
        </p:nvSpPr>
        <p:spPr bwMode="auto">
          <a:xfrm>
            <a:off x="8412163" y="76200"/>
            <a:ext cx="704039" cy="461665"/>
          </a:xfrm>
          <a:prstGeom prst="rect">
            <a:avLst/>
          </a:prstGeom>
          <a:solidFill>
            <a:schemeClr val="bg2"/>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123</a:t>
            </a:r>
            <a:endParaRPr kumimoji="0" lang="en-US" sz="2000" b="1" i="0" u="none" strike="noStrike" kern="1200" cap="none" spc="0" normalizeH="0" baseline="0" noProof="0" dirty="0">
              <a:ln>
                <a:noFill/>
              </a:ln>
              <a:solidFill>
                <a:srgbClr val="FFFFFF"/>
              </a:solidFill>
              <a:effectLst/>
              <a:uLnTx/>
              <a:uFillTx/>
              <a:latin typeface="Verdana"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90"/>
                                        </p:tgtEl>
                                        <p:attrNameLst>
                                          <p:attrName>style.visibility</p:attrName>
                                        </p:attrNameLst>
                                      </p:cBhvr>
                                      <p:to>
                                        <p:strVal val="visible"/>
                                      </p:to>
                                    </p:set>
                                    <p:anim calcmode="lin" valueType="num">
                                      <p:cBhvr additive="base">
                                        <p:cTn id="7" dur="500" fill="hold"/>
                                        <p:tgtEl>
                                          <p:spTgt spid="16390"/>
                                        </p:tgtEl>
                                        <p:attrNameLst>
                                          <p:attrName>ppt_x</p:attrName>
                                        </p:attrNameLst>
                                      </p:cBhvr>
                                      <p:tavLst>
                                        <p:tav tm="0">
                                          <p:val>
                                            <p:strVal val="0-#ppt_w/2"/>
                                          </p:val>
                                        </p:tav>
                                        <p:tav tm="100000">
                                          <p:val>
                                            <p:strVal val="#ppt_x"/>
                                          </p:val>
                                        </p:tav>
                                      </p:tavLst>
                                    </p:anim>
                                    <p:anim calcmode="lin" valueType="num">
                                      <p:cBhvr additive="base">
                                        <p:cTn id="8" dur="500" fill="hold"/>
                                        <p:tgtEl>
                                          <p:spTgt spid="163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4" name="Text Box 6"/>
          <p:cNvSpPr txBox="1">
            <a:spLocks noGrp="1" noChangeArrowheads="1"/>
          </p:cNvSpPr>
          <p:nvPr>
            <p:ph type="body" idx="1"/>
          </p:nvPr>
        </p:nvSpPr>
        <p:spPr>
          <a:xfrm>
            <a:off x="4038600" y="1447800"/>
            <a:ext cx="4648200" cy="2971800"/>
          </a:xfrm>
        </p:spPr>
        <p:txBody>
          <a:bodyPr/>
          <a:lstStyle/>
          <a:p>
            <a:pPr marL="457200" indent="-457200" algn="r" eaLnBrk="1" hangingPunct="1">
              <a:lnSpc>
                <a:spcPct val="90000"/>
              </a:lnSpc>
              <a:buClr>
                <a:schemeClr val="tx1"/>
              </a:buClr>
              <a:buSzTx/>
              <a:buNone/>
              <a:defRPr/>
            </a:pPr>
            <a:r>
              <a:rPr lang="ar-SA" b="1" dirty="0">
                <a:solidFill>
                  <a:srgbClr val="FFFF00"/>
                </a:solidFill>
                <a:latin typeface="Arial Narrow" charset="0"/>
                <a:ea typeface="ＭＳ Ｐゴシック" charset="0"/>
                <a:cs typeface="Arial" charset="0"/>
              </a:rPr>
              <a:t>6. كانوا أبطالاً في المساواة الإنسانية</a:t>
            </a:r>
          </a:p>
          <a:p>
            <a:pPr marL="457200" indent="-457200" algn="r" eaLnBrk="1" hangingPunct="1">
              <a:lnSpc>
                <a:spcPct val="90000"/>
              </a:lnSpc>
              <a:buClr>
                <a:schemeClr val="tx1"/>
              </a:buClr>
              <a:buSzTx/>
              <a:buNone/>
              <a:defRPr/>
            </a:pPr>
            <a:endParaRPr lang="ar-SA" b="1" dirty="0">
              <a:solidFill>
                <a:srgbClr val="FFFF00"/>
              </a:solidFill>
              <a:latin typeface="Arial Narrow" charset="0"/>
              <a:ea typeface="ＭＳ Ｐゴシック" charset="0"/>
              <a:cs typeface="Arial" charset="0"/>
            </a:endParaRPr>
          </a:p>
          <a:p>
            <a:pPr marL="457200" indent="-457200" algn="r" eaLnBrk="1" hangingPunct="1">
              <a:lnSpc>
                <a:spcPct val="90000"/>
              </a:lnSpc>
              <a:buClr>
                <a:schemeClr val="tx1"/>
              </a:buClr>
              <a:buSzTx/>
              <a:buNone/>
              <a:defRPr/>
            </a:pPr>
            <a:r>
              <a:rPr lang="ar-SA" b="1" dirty="0">
                <a:solidFill>
                  <a:srgbClr val="FFFF00"/>
                </a:solidFill>
                <a:latin typeface="Arial Narrow" charset="0"/>
                <a:ea typeface="ＭＳ Ｐゴシック" charset="0"/>
                <a:cs typeface="Arial" charset="0"/>
              </a:rPr>
              <a:t>7. كان التشديد في تعليمهم على الأخلاقيات بدلاً من اللاهوت</a:t>
            </a:r>
          </a:p>
        </p:txBody>
      </p:sp>
      <p:grpSp>
        <p:nvGrpSpPr>
          <p:cNvPr id="110594" name="Group 9"/>
          <p:cNvGrpSpPr>
            <a:grpSpLocks/>
          </p:cNvGrpSpPr>
          <p:nvPr/>
        </p:nvGrpSpPr>
        <p:grpSpPr bwMode="auto">
          <a:xfrm>
            <a:off x="0" y="0"/>
            <a:ext cx="3816350" cy="6858000"/>
            <a:chOff x="0" y="0"/>
            <a:chExt cx="2404" cy="4320"/>
          </a:xfrm>
        </p:grpSpPr>
        <p:pic>
          <p:nvPicPr>
            <p:cNvPr id="110600" name="Picture 4" descr="Phalacteri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404"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601" name="Rectangle 7"/>
            <p:cNvSpPr>
              <a:spLocks noChangeArrowheads="1"/>
            </p:cNvSpPr>
            <p:nvPr/>
          </p:nvSpPr>
          <p:spPr bwMode="auto">
            <a:xfrm>
              <a:off x="1632" y="3360"/>
              <a:ext cx="768" cy="96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110595" name="Text Box 10"/>
          <p:cNvSpPr txBox="1">
            <a:spLocks noChangeArrowheads="1"/>
          </p:cNvSpPr>
          <p:nvPr/>
        </p:nvSpPr>
        <p:spPr bwMode="auto">
          <a:xfrm>
            <a:off x="3162300" y="7173416"/>
            <a:ext cx="5562600" cy="19177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r>
              <a:rPr lang="en-US" b="1" dirty="0">
                <a:solidFill>
                  <a:srgbClr val="000000"/>
                </a:solidFill>
              </a:rPr>
              <a:t>Jesus never questioned the theology of the Pharisees.  Yet in Matthew 23 he exposed their hypocrisy in not practicing what they preached.</a:t>
            </a:r>
          </a:p>
        </p:txBody>
      </p:sp>
      <p:sp>
        <p:nvSpPr>
          <p:cNvPr id="110596" name="Rectangle 2"/>
          <p:cNvSpPr>
            <a:spLocks noGrp="1" noChangeArrowheads="1"/>
          </p:cNvSpPr>
          <p:nvPr>
            <p:ph type="title"/>
          </p:nvPr>
        </p:nvSpPr>
        <p:spPr>
          <a:xfrm>
            <a:off x="1981200" y="0"/>
            <a:ext cx="7162800" cy="1295400"/>
          </a:xfrm>
          <a:solidFill>
            <a:srgbClr val="000000"/>
          </a:solidFill>
        </p:spPr>
        <p:txBody>
          <a:bodyPr/>
          <a:lstStyle/>
          <a:p>
            <a:pPr eaLnBrk="1" hangingPunct="1"/>
            <a:r>
              <a:rPr lang="ar-JO" sz="4000" b="1" dirty="0">
                <a:latin typeface="Arial" charset="0"/>
                <a:cs typeface="Arial" charset="0"/>
              </a:rPr>
              <a:t>الفريسيين</a:t>
            </a:r>
            <a:endParaRPr lang="en-US" sz="4000" dirty="0">
              <a:latin typeface="Arial" charset="0"/>
              <a:ea typeface="ＭＳ Ｐゴシック" charset="0"/>
              <a:cs typeface="ＭＳ Ｐゴシック" charset="0"/>
            </a:endParaRPr>
          </a:p>
        </p:txBody>
      </p:sp>
      <p:sp>
        <p:nvSpPr>
          <p:cNvPr id="110597" name="Text Box 11"/>
          <p:cNvSpPr txBox="1">
            <a:spLocks noChangeArrowheads="1"/>
          </p:cNvSpPr>
          <p:nvPr/>
        </p:nvSpPr>
        <p:spPr bwMode="auto">
          <a:xfrm>
            <a:off x="5175250" y="6477000"/>
            <a:ext cx="341311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ar-JO" sz="1800" i="1" dirty="0">
                <a:latin typeface="Arial" panose="020B0604020202020204" pitchFamily="34" charset="0"/>
                <a:cs typeface="Arial" panose="020B0604020202020204" pitchFamily="34" charset="0"/>
              </a:rPr>
              <a:t>الكتاب المقدس كتاب الموارد البصرية، 185</a:t>
            </a:r>
          </a:p>
        </p:txBody>
      </p:sp>
      <p:sp>
        <p:nvSpPr>
          <p:cNvPr id="73740" name="Text Box 12"/>
          <p:cNvSpPr txBox="1">
            <a:spLocks noChangeArrowheads="1"/>
          </p:cNvSpPr>
          <p:nvPr/>
        </p:nvSpPr>
        <p:spPr bwMode="auto">
          <a:xfrm>
            <a:off x="8382000" y="0"/>
            <a:ext cx="685800" cy="457200"/>
          </a:xfrm>
          <a:prstGeom prst="rect">
            <a:avLst/>
          </a:prstGeom>
          <a:noFill/>
          <a:ln w="12700" cap="sq">
            <a:noFill/>
            <a:miter lim="800000"/>
            <a:headEnd type="none" w="sm" len="sm"/>
            <a:tailEnd type="none" w="sm" len="sm"/>
          </a:ln>
          <a:effectLst>
            <a:outerShdw blurRad="63500" dist="38099" dir="2700000" algn="ctr" rotWithShape="0">
              <a:srgbClr val="000000">
                <a:alpha val="74998"/>
              </a:srgbClr>
            </a:outerShdw>
          </a:effectLst>
        </p:spPr>
        <p:txBody>
          <a:bodyPr>
            <a:spAutoFit/>
          </a:bodyPr>
          <a:lstStyle/>
          <a:p>
            <a:pPr algn="ctr" eaLnBrk="1" hangingPunct="1">
              <a:spcBef>
                <a:spcPct val="50000"/>
              </a:spcBef>
              <a:defRPr/>
            </a:pPr>
            <a:r>
              <a:rPr lang="en-US" sz="2400" b="1">
                <a:latin typeface="Times New Roman" pitchFamily="-105" charset="0"/>
                <a:ea typeface="+mn-ea"/>
                <a:cs typeface="+mn-cs"/>
              </a:rPr>
              <a:t>123</a:t>
            </a:r>
          </a:p>
        </p:txBody>
      </p:sp>
      <p:sp>
        <p:nvSpPr>
          <p:cNvPr id="10" name="Text Box 5"/>
          <p:cNvSpPr txBox="1">
            <a:spLocks noChangeArrowheads="1"/>
          </p:cNvSpPr>
          <p:nvPr/>
        </p:nvSpPr>
        <p:spPr bwMode="auto">
          <a:xfrm>
            <a:off x="8412163" y="76200"/>
            <a:ext cx="704039" cy="461665"/>
          </a:xfrm>
          <a:prstGeom prst="rect">
            <a:avLst/>
          </a:prstGeom>
          <a:solidFill>
            <a:schemeClr val="bg2"/>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defRPr/>
            </a:pPr>
            <a:r>
              <a:rPr lang="ar-JO" b="1" dirty="0">
                <a:latin typeface="Arial" charset="0"/>
              </a:rPr>
              <a:t>123</a:t>
            </a:r>
            <a:endParaRPr lang="en-US" sz="20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3734"/>
                                        </p:tgtEl>
                                        <p:attrNameLst>
                                          <p:attrName>style.visibility</p:attrName>
                                        </p:attrNameLst>
                                      </p:cBhvr>
                                      <p:to>
                                        <p:strVal val="visible"/>
                                      </p:to>
                                    </p:set>
                                    <p:anim calcmode="lin" valueType="num">
                                      <p:cBhvr additive="base">
                                        <p:cTn id="7" dur="500" fill="hold"/>
                                        <p:tgtEl>
                                          <p:spTgt spid="73734"/>
                                        </p:tgtEl>
                                        <p:attrNameLst>
                                          <p:attrName>ppt_x</p:attrName>
                                        </p:attrNameLst>
                                      </p:cBhvr>
                                      <p:tavLst>
                                        <p:tav tm="0">
                                          <p:val>
                                            <p:strVal val="0-#ppt_w/2"/>
                                          </p:val>
                                        </p:tav>
                                        <p:tav tm="100000">
                                          <p:val>
                                            <p:strVal val="#ppt_x"/>
                                          </p:val>
                                        </p:tav>
                                      </p:tavLst>
                                    </p:anim>
                                    <p:anim calcmode="lin" valueType="num">
                                      <p:cBhvr additive="base">
                                        <p:cTn id="8" dur="500" fill="hold"/>
                                        <p:tgtEl>
                                          <p:spTgt spid="737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4"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4" descr="FalseChineseCharact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0013"/>
            <a:ext cx="8077200" cy="658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42" name="Rectangle 2"/>
          <p:cNvSpPr>
            <a:spLocks noGrp="1" noChangeArrowheads="1"/>
          </p:cNvSpPr>
          <p:nvPr>
            <p:ph type="ctrTitle"/>
          </p:nvPr>
        </p:nvSpPr>
        <p:spPr>
          <a:xfrm>
            <a:off x="1371600" y="4800600"/>
            <a:ext cx="7772400" cy="609600"/>
          </a:xfrm>
          <a:solidFill>
            <a:srgbClr val="FF0000"/>
          </a:solidFill>
        </p:spPr>
        <p:txBody>
          <a:bodyPr/>
          <a:lstStyle/>
          <a:p>
            <a:pPr eaLnBrk="1" hangingPunct="1"/>
            <a:r>
              <a:rPr lang="ar-JO" sz="4400" dirty="0">
                <a:latin typeface="Arial" panose="020B0604020202020204" pitchFamily="34" charset="0"/>
                <a:ea typeface="ＭＳ Ｐゴシック" charset="0"/>
                <a:cs typeface="Arial" panose="020B0604020202020204" pitchFamily="34" charset="0"/>
              </a:rPr>
              <a:t>الفريسيون الصينيون؟</a:t>
            </a:r>
            <a:endParaRPr lang="en-US" sz="4400" dirty="0">
              <a:latin typeface="Arial" panose="020B0604020202020204" pitchFamily="34" charset="0"/>
              <a:ea typeface="ＭＳ Ｐゴシック" charset="0"/>
              <a:cs typeface="Arial" panose="020B0604020202020204" pitchFamily="34" charset="0"/>
            </a:endParaRPr>
          </a:p>
        </p:txBody>
      </p:sp>
      <p:sp>
        <p:nvSpPr>
          <p:cNvPr id="103429" name="Text Box 5"/>
          <p:cNvSpPr txBox="1">
            <a:spLocks noChangeArrowheads="1"/>
          </p:cNvSpPr>
          <p:nvPr/>
        </p:nvSpPr>
        <p:spPr bwMode="auto">
          <a:xfrm>
            <a:off x="8412163" y="76200"/>
            <a:ext cx="704039" cy="461665"/>
          </a:xfrm>
          <a:prstGeom prst="rect">
            <a:avLst/>
          </a:prstGeom>
          <a:solidFill>
            <a:schemeClr val="bg2"/>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defRPr/>
            </a:pPr>
            <a:r>
              <a:rPr lang="ar-JO" b="1" dirty="0">
                <a:latin typeface="Arial" charset="0"/>
              </a:rPr>
              <a:t>124</a:t>
            </a:r>
            <a:endParaRPr lang="en-US" sz="2000" b="1"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AutoShape 2"/>
          <p:cNvSpPr>
            <a:spLocks noGrp="1" noChangeArrowheads="1"/>
          </p:cNvSpPr>
          <p:nvPr>
            <p:ph type="title"/>
          </p:nvPr>
        </p:nvSpPr>
        <p:spPr/>
        <p:txBody>
          <a:bodyPr/>
          <a:lstStyle/>
          <a:p>
            <a:pPr algn="ctr" eaLnBrk="1" hangingPunct="1"/>
            <a:r>
              <a:rPr lang="ar-JO" dirty="0">
                <a:latin typeface="Arial" panose="020B0604020202020204" pitchFamily="34" charset="0"/>
                <a:ea typeface="ＭＳ Ｐゴシック" charset="0"/>
                <a:cs typeface="Arial" panose="020B0604020202020204" pitchFamily="34" charset="0"/>
              </a:rPr>
              <a:t>الصدوقيون</a:t>
            </a:r>
            <a:endParaRPr lang="en-US" dirty="0">
              <a:latin typeface="Arial" panose="020B0604020202020204" pitchFamily="34" charset="0"/>
              <a:ea typeface="ＭＳ Ｐゴシック" charset="0"/>
              <a:cs typeface="Arial" panose="020B0604020202020204" pitchFamily="34" charset="0"/>
            </a:endParaRPr>
          </a:p>
        </p:txBody>
      </p:sp>
      <p:sp>
        <p:nvSpPr>
          <p:cNvPr id="114690" name="Rectangle 3"/>
          <p:cNvSpPr>
            <a:spLocks noGrp="1" noChangeArrowheads="1"/>
          </p:cNvSpPr>
          <p:nvPr>
            <p:ph type="body" idx="1"/>
          </p:nvPr>
        </p:nvSpPr>
        <p:spPr>
          <a:xfrm>
            <a:off x="838200" y="2362200"/>
            <a:ext cx="8305800" cy="3724275"/>
          </a:xfrm>
        </p:spPr>
        <p:txBody>
          <a:bodyPr/>
          <a:lstStyle/>
          <a:p>
            <a:pPr algn="r" rtl="1" eaLnBrk="1" hangingPunct="1"/>
            <a:r>
              <a:rPr lang="ar-JO" b="1" dirty="0">
                <a:latin typeface="Arial" panose="020B0604020202020204" pitchFamily="34" charset="0"/>
                <a:ea typeface="ＭＳ Ｐゴシック" charset="0"/>
                <a:cs typeface="Arial" panose="020B0604020202020204" pitchFamily="34" charset="0"/>
              </a:rPr>
              <a:t>ما هي </a:t>
            </a:r>
            <a:r>
              <a:rPr lang="ar-JO" b="1" u="sng" dirty="0">
                <a:latin typeface="Arial" panose="020B0604020202020204" pitchFamily="34" charset="0"/>
                <a:ea typeface="ＭＳ Ｐゴシック" charset="0"/>
                <a:cs typeface="Arial" panose="020B0604020202020204" pitchFamily="34" charset="0"/>
              </a:rPr>
              <a:t>السمات الرئيسية </a:t>
            </a:r>
            <a:r>
              <a:rPr lang="ar-JO" b="1" dirty="0">
                <a:latin typeface="Arial" panose="020B0604020202020204" pitchFamily="34" charset="0"/>
                <a:ea typeface="ＭＳ Ｐゴシック" charset="0"/>
                <a:cs typeface="Arial" panose="020B0604020202020204" pitchFamily="34" charset="0"/>
              </a:rPr>
              <a:t>للصدوقيين؟</a:t>
            </a:r>
          </a:p>
          <a:p>
            <a:pPr algn="r" rtl="1" eaLnBrk="1" hangingPunct="1"/>
            <a:r>
              <a:rPr lang="ar-JO" b="1" dirty="0">
                <a:latin typeface="Arial" panose="020B0604020202020204" pitchFamily="34" charset="0"/>
                <a:ea typeface="ＭＳ Ｐゴシック" charset="0"/>
                <a:cs typeface="Arial" panose="020B0604020202020204" pitchFamily="34" charset="0"/>
              </a:rPr>
              <a:t>من هم الصدوقيون </a:t>
            </a:r>
            <a:r>
              <a:rPr lang="ar-JO" b="1" u="sng" dirty="0">
                <a:latin typeface="Arial" panose="020B0604020202020204" pitchFamily="34" charset="0"/>
                <a:ea typeface="ＭＳ Ｐゴシック" charset="0"/>
                <a:cs typeface="Arial" panose="020B0604020202020204" pitchFamily="34" charset="0"/>
              </a:rPr>
              <a:t>اليوم</a:t>
            </a:r>
            <a:r>
              <a:rPr lang="ar-JO" b="1" dirty="0">
                <a:latin typeface="Arial" panose="020B0604020202020204" pitchFamily="34" charset="0"/>
                <a:ea typeface="ＭＳ Ｐゴシック" charset="0"/>
                <a:cs typeface="Arial" panose="020B0604020202020204" pitchFamily="34" charset="0"/>
              </a:rPr>
              <a:t>؟</a:t>
            </a:r>
            <a:endParaRPr lang="en-US" b="1" dirty="0">
              <a:latin typeface="Arial" panose="020B0604020202020204" pitchFamily="34" charset="0"/>
              <a:ea typeface="ＭＳ Ｐゴシック" charset="0"/>
              <a:cs typeface="Arial" panose="020B0604020202020204" pitchFamily="34" charset="0"/>
            </a:endParaRPr>
          </a:p>
        </p:txBody>
      </p:sp>
      <p:sp>
        <p:nvSpPr>
          <p:cNvPr id="114691" name="Text Box 4"/>
          <p:cNvSpPr txBox="1">
            <a:spLocks noChangeArrowheads="1"/>
          </p:cNvSpPr>
          <p:nvPr/>
        </p:nvSpPr>
        <p:spPr bwMode="auto">
          <a:xfrm>
            <a:off x="8247063" y="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ar-JO" sz="2000" b="1" dirty="0"/>
              <a:t>115</a:t>
            </a:r>
            <a:endParaRPr lang="en-US" sz="2000"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0">
                <a:schemeClr val="bg2">
                  <a:lumMod val="75000"/>
                </a:schemeClr>
              </a:gs>
              <a:gs pos="100000">
                <a:srgbClr val="000000"/>
              </a:gs>
            </a:gsLst>
            <a:path path="rect">
              <a:fillToRect l="50000" t="50000" r="50000" b="50000"/>
            </a:path>
            <a:tileRect/>
          </a:gra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02" name="Left-Right Arrow 22"/>
          <p:cNvSpPr>
            <a:spLocks noChangeArrowheads="1"/>
          </p:cNvSpPr>
          <p:nvPr/>
        </p:nvSpPr>
        <p:spPr bwMode="auto">
          <a:xfrm rot="-5400000">
            <a:off x="2196306" y="2888457"/>
            <a:ext cx="4175125" cy="1081088"/>
          </a:xfrm>
          <a:prstGeom prst="leftRightArrow">
            <a:avLst>
              <a:gd name="adj1" fmla="val 50000"/>
              <a:gd name="adj2" fmla="val 49937"/>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03" name="Left-Right Arrow 1"/>
          <p:cNvSpPr>
            <a:spLocks noChangeArrowheads="1"/>
          </p:cNvSpPr>
          <p:nvPr/>
        </p:nvSpPr>
        <p:spPr bwMode="auto">
          <a:xfrm>
            <a:off x="2195513" y="2673350"/>
            <a:ext cx="4176712" cy="1079500"/>
          </a:xfrm>
          <a:prstGeom prst="leftRightArrow">
            <a:avLst>
              <a:gd name="adj1" fmla="val 50000"/>
              <a:gd name="adj2" fmla="val 50030"/>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04" name="Rectangle 2"/>
          <p:cNvSpPr>
            <a:spLocks noGrp="1" noChangeArrowheads="1"/>
          </p:cNvSpPr>
          <p:nvPr>
            <p:ph type="title"/>
          </p:nvPr>
        </p:nvSpPr>
        <p:spPr>
          <a:xfrm>
            <a:off x="0" y="30163"/>
            <a:ext cx="2386013" cy="2216150"/>
          </a:xfrm>
          <a:noFill/>
          <a:extLst>
            <a:ext uri="{909E8E84-426E-40dd-AFC4-6F175D3DCCD1}">
              <a14:hiddenFill xmlns:a14="http://schemas.microsoft.com/office/drawing/2010/main" xmlns="">
                <a:solidFill>
                  <a:srgbClr val="000000"/>
                </a:solidFill>
              </a14:hiddenFill>
            </a:ext>
          </a:extLst>
        </p:spPr>
        <p:txBody>
          <a:bodyPr/>
          <a:lstStyle/>
          <a:p>
            <a:pPr eaLnBrk="1" hangingPunct="1"/>
            <a:r>
              <a:rPr lang="ar-SA" b="1" i="1" dirty="0">
                <a:latin typeface="Arial" panose="020B0604020202020204" pitchFamily="34" charset="0"/>
                <a:ea typeface="ＭＳ Ｐゴシック" charset="0"/>
                <a:cs typeface="Arial" panose="020B0604020202020204" pitchFamily="34" charset="0"/>
              </a:rPr>
              <a:t>الفرق اليهودية</a:t>
            </a:r>
          </a:p>
        </p:txBody>
      </p:sp>
      <p:sp>
        <p:nvSpPr>
          <p:cNvPr id="102405" name="Text Box 5"/>
          <p:cNvSpPr txBox="1">
            <a:spLocks noChangeArrowheads="1"/>
          </p:cNvSpPr>
          <p:nvPr/>
        </p:nvSpPr>
        <p:spPr bwMode="auto">
          <a:xfrm>
            <a:off x="8243888" y="76200"/>
            <a:ext cx="7713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115أ</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06" name="TextBox 1"/>
          <p:cNvSpPr txBox="1">
            <a:spLocks noChangeArrowheads="1"/>
          </p:cNvSpPr>
          <p:nvPr/>
        </p:nvSpPr>
        <p:spPr bwMode="auto">
          <a:xfrm>
            <a:off x="250825" y="5300663"/>
            <a:ext cx="1800225"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الموقف من الحياة باللون الأبيض</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Box 9"/>
          <p:cNvSpPr txBox="1"/>
          <p:nvPr/>
        </p:nvSpPr>
        <p:spPr>
          <a:xfrm>
            <a:off x="6372225" y="5867400"/>
            <a:ext cx="2520950" cy="584775"/>
          </a:xfrm>
          <a:prstGeom prst="rect">
            <a:avLst/>
          </a:prstGeom>
          <a:noFill/>
        </p:spPr>
        <p:txBody>
          <a:bodyPr>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1" u="none" strike="noStrike" kern="1200" cap="none" spc="0" normalizeH="0" baseline="0" noProof="0" dirty="0">
                <a:ln>
                  <a:noFill/>
                </a:ln>
                <a:solidFill>
                  <a:srgbClr val="5CB9E7">
                    <a:lumMod val="60000"/>
                    <a:lumOff val="40000"/>
                  </a:srgbClr>
                </a:solidFill>
                <a:effectLst/>
                <a:uLnTx/>
                <a:uFillTx/>
                <a:latin typeface="Arial" panose="020B0604020202020204" pitchFamily="34" charset="0"/>
                <a:ea typeface="MS Mincho" charset="0"/>
                <a:cs typeface="Arial" panose="020B0604020202020204" pitchFamily="34" charset="0"/>
              </a:rPr>
              <a:t>السامريون</a:t>
            </a:r>
            <a:endParaRPr kumimoji="0" lang="en-US" sz="3200" b="1" i="1" u="none" strike="noStrike" kern="1200" cap="none" spc="0" normalizeH="0" baseline="0" noProof="0" dirty="0">
              <a:ln>
                <a:noFill/>
              </a:ln>
              <a:solidFill>
                <a:srgbClr val="5CB9E7">
                  <a:lumMod val="60000"/>
                  <a:lumOff val="40000"/>
                </a:srgbClr>
              </a:solidFill>
              <a:effectLst/>
              <a:uLnTx/>
              <a:uFillTx/>
              <a:latin typeface="Arial" panose="020B0604020202020204" pitchFamily="34" charset="0"/>
              <a:ea typeface="MS Mincho" charset="0"/>
              <a:cs typeface="Arial" panose="020B0604020202020204" pitchFamily="34" charset="0"/>
            </a:endParaRPr>
          </a:p>
        </p:txBody>
      </p:sp>
      <p:sp>
        <p:nvSpPr>
          <p:cNvPr id="102408" name="TextBox 1"/>
          <p:cNvSpPr txBox="1">
            <a:spLocks noChangeArrowheads="1"/>
          </p:cNvSpPr>
          <p:nvPr/>
        </p:nvSpPr>
        <p:spPr bwMode="auto">
          <a:xfrm>
            <a:off x="3203575" y="604838"/>
            <a:ext cx="216058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الفريسيين</a:t>
            </a:r>
            <a:endPar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102409" name="TextBox 1"/>
          <p:cNvSpPr txBox="1">
            <a:spLocks noChangeArrowheads="1"/>
          </p:cNvSpPr>
          <p:nvPr/>
        </p:nvSpPr>
        <p:spPr bwMode="auto">
          <a:xfrm>
            <a:off x="1150938" y="3575050"/>
            <a:ext cx="21605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التمرد</a:t>
            </a:r>
            <a:endPar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10" name="TextBox 1"/>
          <p:cNvSpPr txBox="1">
            <a:spLocks noChangeArrowheads="1"/>
          </p:cNvSpPr>
          <p:nvPr/>
        </p:nvSpPr>
        <p:spPr bwMode="auto">
          <a:xfrm>
            <a:off x="6275388" y="2981325"/>
            <a:ext cx="232886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الصدوقيين</a:t>
            </a:r>
            <a:endPar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102411" name="TextBox 1"/>
          <p:cNvSpPr txBox="1">
            <a:spLocks noChangeArrowheads="1"/>
          </p:cNvSpPr>
          <p:nvPr/>
        </p:nvSpPr>
        <p:spPr bwMode="auto">
          <a:xfrm>
            <a:off x="6203950" y="3575050"/>
            <a:ext cx="21590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الإستقالة</a:t>
            </a:r>
            <a:endPar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12" name="TextBox 1"/>
          <p:cNvSpPr txBox="1">
            <a:spLocks noChangeArrowheads="1"/>
          </p:cNvSpPr>
          <p:nvPr/>
        </p:nvSpPr>
        <p:spPr bwMode="auto">
          <a:xfrm>
            <a:off x="4498975" y="1028700"/>
            <a:ext cx="21605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التكامل</a:t>
            </a:r>
            <a:endPar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14" name="TextBox 1"/>
          <p:cNvSpPr txBox="1">
            <a:spLocks noChangeArrowheads="1"/>
          </p:cNvSpPr>
          <p:nvPr/>
        </p:nvSpPr>
        <p:spPr bwMode="auto">
          <a:xfrm>
            <a:off x="4579938" y="3028950"/>
            <a:ext cx="14319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السياسة</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102415" name="TextBox 1"/>
          <p:cNvSpPr txBox="1">
            <a:spLocks noChangeArrowheads="1"/>
          </p:cNvSpPr>
          <p:nvPr/>
        </p:nvSpPr>
        <p:spPr bwMode="auto">
          <a:xfrm>
            <a:off x="4498975" y="5183188"/>
            <a:ext cx="21605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الإنعزال</a:t>
            </a:r>
            <a:endPar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16" name="TextBox 1"/>
          <p:cNvSpPr txBox="1">
            <a:spLocks noChangeArrowheads="1"/>
          </p:cNvSpPr>
          <p:nvPr/>
        </p:nvSpPr>
        <p:spPr bwMode="auto">
          <a:xfrm>
            <a:off x="3203575" y="5584825"/>
            <a:ext cx="216058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err="1">
                <a:ln>
                  <a:noFill/>
                </a:ln>
                <a:solidFill>
                  <a:srgbClr val="FFC000"/>
                </a:solidFill>
                <a:effectLst/>
                <a:uLnTx/>
                <a:uFillTx/>
                <a:latin typeface="Arial" panose="020B0604020202020204" pitchFamily="34" charset="0"/>
                <a:ea typeface="ＭＳ Ｐゴシック" charset="0"/>
                <a:cs typeface="Arial" panose="020B0604020202020204" pitchFamily="34" charset="0"/>
              </a:rPr>
              <a:t>الأسينيين</a:t>
            </a:r>
            <a:endPar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102417" name="TextBox 1"/>
          <p:cNvSpPr txBox="1">
            <a:spLocks noChangeArrowheads="1"/>
          </p:cNvSpPr>
          <p:nvPr/>
        </p:nvSpPr>
        <p:spPr bwMode="auto">
          <a:xfrm rot="-5400000">
            <a:off x="-573881" y="2982119"/>
            <a:ext cx="21605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قتلة مأجورون</a:t>
            </a:r>
            <a:endParaRPr kumimoji="0" lang="en-US" sz="24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102418" name="TextBox 1"/>
          <p:cNvSpPr txBox="1">
            <a:spLocks noChangeArrowheads="1"/>
          </p:cNvSpPr>
          <p:nvPr/>
        </p:nvSpPr>
        <p:spPr bwMode="auto">
          <a:xfrm>
            <a:off x="539750" y="2981325"/>
            <a:ext cx="159385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الغيورين</a:t>
            </a:r>
            <a:endPar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102419" name="TextBox 1"/>
          <p:cNvSpPr txBox="1">
            <a:spLocks noChangeArrowheads="1"/>
          </p:cNvSpPr>
          <p:nvPr/>
        </p:nvSpPr>
        <p:spPr bwMode="auto">
          <a:xfrm rot="-5400000">
            <a:off x="7676357" y="2982119"/>
            <a:ext cx="21605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الهيرودسيين</a:t>
            </a:r>
            <a:endParaRPr kumimoji="0" lang="en-US" sz="24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Oval 6"/>
          <p:cNvSpPr>
            <a:spLocks noChangeArrowheads="1"/>
          </p:cNvSpPr>
          <p:nvPr/>
        </p:nvSpPr>
        <p:spPr bwMode="auto">
          <a:xfrm>
            <a:off x="5257800" y="2590800"/>
            <a:ext cx="3048000" cy="1752600"/>
          </a:xfrm>
          <a:prstGeom prst="ellipse">
            <a:avLst/>
          </a:prstGeom>
          <a:noFill/>
          <a:ln w="5715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13" name="TextBox 1"/>
          <p:cNvSpPr txBox="1">
            <a:spLocks noChangeArrowheads="1"/>
          </p:cNvSpPr>
          <p:nvPr/>
        </p:nvSpPr>
        <p:spPr bwMode="auto">
          <a:xfrm rot="5400000">
            <a:off x="3260725" y="2795588"/>
            <a:ext cx="2159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الدين</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770" decel="100000"/>
                                        <p:tgtEl>
                                          <p:spTgt spid="24"/>
                                        </p:tgtEl>
                                      </p:cBhvr>
                                    </p:animEffect>
                                    <p:animScale>
                                      <p:cBhvr>
                                        <p:cTn id="8" dur="770" decel="100000"/>
                                        <p:tgtEl>
                                          <p:spTgt spid="24"/>
                                        </p:tgtEl>
                                      </p:cBhvr>
                                      <p:from x="10000" y="10000"/>
                                      <p:to x="200000" y="450000"/>
                                    </p:animScale>
                                    <p:animScale>
                                      <p:cBhvr>
                                        <p:cTn id="9" dur="1230" accel="100000" fill="hold">
                                          <p:stCondLst>
                                            <p:cond delay="770"/>
                                          </p:stCondLst>
                                        </p:cTn>
                                        <p:tgtEl>
                                          <p:spTgt spid="24"/>
                                        </p:tgtEl>
                                      </p:cBhvr>
                                      <p:from x="200000" y="450000"/>
                                      <p:to x="100000" y="100000"/>
                                    </p:animScale>
                                    <p:set>
                                      <p:cBhvr>
                                        <p:cTn id="10" dur="770" fill="hold"/>
                                        <p:tgtEl>
                                          <p:spTgt spid="24"/>
                                        </p:tgtEl>
                                        <p:attrNameLst>
                                          <p:attrName>ppt_x</p:attrName>
                                        </p:attrNameLst>
                                      </p:cBhvr>
                                      <p:to>
                                        <p:strVal val="(0.5)"/>
                                      </p:to>
                                    </p:set>
                                    <p:anim from="(0.5)" to="(#ppt_x)" calcmode="lin" valueType="num">
                                      <p:cBhvr>
                                        <p:cTn id="11" dur="1230" accel="100000" fill="hold">
                                          <p:stCondLst>
                                            <p:cond delay="770"/>
                                          </p:stCondLst>
                                        </p:cTn>
                                        <p:tgtEl>
                                          <p:spTgt spid="24"/>
                                        </p:tgtEl>
                                        <p:attrNameLst>
                                          <p:attrName>ppt_x</p:attrName>
                                        </p:attrNameLst>
                                      </p:cBhvr>
                                    </p:anim>
                                    <p:set>
                                      <p:cBhvr>
                                        <p:cTn id="12" dur="770" fill="hold"/>
                                        <p:tgtEl>
                                          <p:spTgt spid="24"/>
                                        </p:tgtEl>
                                        <p:attrNameLst>
                                          <p:attrName>ppt_y</p:attrName>
                                        </p:attrNameLst>
                                      </p:cBhvr>
                                      <p:to>
                                        <p:strVal val="(#ppt_y+0.4)"/>
                                      </p:to>
                                    </p:set>
                                    <p:anim from="(#ppt_y+0.4)" to="(#ppt_y)" calcmode="lin" valueType="num">
                                      <p:cBhvr>
                                        <p:cTn id="13" dur="1230" accel="100000" fill="hold">
                                          <p:stCondLst>
                                            <p:cond delay="770"/>
                                          </p:stCondLst>
                                        </p:cTn>
                                        <p:tgtEl>
                                          <p:spTgt spid="2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ChangeArrowheads="1"/>
          </p:cNvSpPr>
          <p:nvPr>
            <p:ph type="title"/>
          </p:nvPr>
        </p:nvSpPr>
        <p:spPr>
          <a:xfrm>
            <a:off x="601663" y="277813"/>
            <a:ext cx="7715250" cy="990600"/>
          </a:xfrm>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ما هي الروحانية؟</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2771" name="Rectangle 3"/>
          <p:cNvSpPr>
            <a:spLocks noGrp="1" noChangeArrowheads="1"/>
          </p:cNvSpPr>
          <p:nvPr>
            <p:ph type="body" idx="1"/>
          </p:nvPr>
        </p:nvSpPr>
        <p:spPr>
          <a:xfrm>
            <a:off x="2627313" y="1341438"/>
            <a:ext cx="6359525" cy="1163637"/>
          </a:xfrm>
          <a:effectLst>
            <a:outerShdw blurRad="63500" dist="35921" dir="2700000" algn="ctr" rotWithShape="0">
              <a:srgbClr val="000000">
                <a:alpha val="74998"/>
              </a:srgbClr>
            </a:outerShdw>
          </a:effectLst>
        </p:spPr>
        <p:txBody>
          <a:bodyPr/>
          <a:lstStyle/>
          <a:p>
            <a:pPr marL="0" indent="0" algn="r" eaLnBrk="1" hangingPunct="1">
              <a:buFont typeface="Wingdings" pitchFamily="-105" charset="2"/>
              <a:buNone/>
              <a:defRPr/>
            </a:pPr>
            <a:r>
              <a:rPr lang="ar-JO" sz="2800" b="1" dirty="0">
                <a:effectLst/>
                <a:latin typeface="Arial" panose="020B0604020202020204" pitchFamily="34" charset="0"/>
                <a:ea typeface="+mn-ea"/>
                <a:cs typeface="Arial" panose="020B0604020202020204" pitchFamily="34" charset="0"/>
              </a:rPr>
              <a:t>ناقش هذه الأسئلة في مجموعتك الصغيرة</a:t>
            </a:r>
            <a:endParaRPr lang="en-US" sz="2800" b="1" dirty="0">
              <a:effectLst/>
              <a:latin typeface="Arial" panose="020B0604020202020204" pitchFamily="34" charset="0"/>
              <a:ea typeface="+mn-ea"/>
              <a:cs typeface="Arial" panose="020B0604020202020204" pitchFamily="34" charset="0"/>
            </a:endParaRPr>
          </a:p>
        </p:txBody>
      </p:sp>
      <p:pic>
        <p:nvPicPr>
          <p:cNvPr id="81923" name="Picture 4" descr="j02004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388" y="1676400"/>
            <a:ext cx="2384425"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5" name="Text Box 7"/>
          <p:cNvSpPr txBox="1">
            <a:spLocks noChangeArrowheads="1"/>
          </p:cNvSpPr>
          <p:nvPr/>
        </p:nvSpPr>
        <p:spPr bwMode="auto">
          <a:xfrm>
            <a:off x="8340725" y="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ar-JO" sz="2000" b="1" dirty="0">
                <a:latin typeface="Arial" panose="020B0604020202020204" pitchFamily="34" charset="0"/>
                <a:cs typeface="Arial" panose="020B0604020202020204" pitchFamily="34" charset="0"/>
              </a:rPr>
              <a:t>115</a:t>
            </a:r>
            <a:endParaRPr lang="en-US" sz="2000" b="1" dirty="0">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2627313" y="2636838"/>
            <a:ext cx="6516687" cy="1584325"/>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a:lstStyle>
          <a:p>
            <a:pPr marL="444500" indent="-444500" algn="r" rtl="1" eaLnBrk="1" hangingPunct="1">
              <a:buFont typeface="Wingdings" pitchFamily="-105" charset="2"/>
              <a:buChar char="n"/>
              <a:defRPr/>
            </a:pPr>
            <a:r>
              <a:rPr lang="ar-JO" sz="2800" b="1" dirty="0">
                <a:effectLst/>
                <a:latin typeface="Arial" panose="020B0604020202020204" pitchFamily="34" charset="0"/>
                <a:ea typeface="+mn-ea"/>
                <a:cs typeface="Arial" panose="020B0604020202020204" pitchFamily="34" charset="0"/>
              </a:rPr>
              <a:t>ما الذي يجعل الإنسان تقياً؟</a:t>
            </a:r>
          </a:p>
          <a:p>
            <a:pPr marL="444500" indent="-444500" algn="r" rtl="1" eaLnBrk="1" hangingPunct="1">
              <a:buFont typeface="Wingdings" pitchFamily="-105" charset="2"/>
              <a:buChar char="n"/>
              <a:defRPr/>
            </a:pPr>
            <a:r>
              <a:rPr lang="ar-JO" sz="2800" b="1" dirty="0">
                <a:effectLst/>
                <a:latin typeface="Arial" panose="020B0604020202020204" pitchFamily="34" charset="0"/>
                <a:ea typeface="+mn-ea"/>
                <a:cs typeface="Arial" panose="020B0604020202020204" pitchFamily="34" charset="0"/>
              </a:rPr>
              <a:t>هل هو أمر داخلي (كينونة) أم خارجي (عمل)؟</a:t>
            </a:r>
          </a:p>
          <a:p>
            <a:pPr marL="444500" indent="-444500" algn="r" rtl="1" eaLnBrk="1" hangingPunct="1">
              <a:buFont typeface="Wingdings" pitchFamily="-105" charset="2"/>
              <a:buChar char="n"/>
              <a:defRPr/>
            </a:pPr>
            <a:r>
              <a:rPr lang="ar-JO" sz="2800" b="1" dirty="0">
                <a:effectLst/>
                <a:latin typeface="Arial" panose="020B0604020202020204" pitchFamily="34" charset="0"/>
                <a:ea typeface="+mn-ea"/>
                <a:cs typeface="Arial" panose="020B0604020202020204" pitchFamily="34" charset="0"/>
              </a:rPr>
              <a:t>كيف؟ لماذا؟</a:t>
            </a:r>
            <a:endParaRPr lang="en-US" sz="2800" b="1" dirty="0">
              <a:effectLst/>
              <a:latin typeface="Arial" panose="020B0604020202020204" pitchFamily="34" charset="0"/>
              <a:ea typeface="+mn-ea"/>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p:nvPr>
        </p:nvSpPr>
        <p:spPr>
          <a:xfrm>
            <a:off x="457200" y="0"/>
            <a:ext cx="8229600" cy="838200"/>
          </a:xfrm>
        </p:spPr>
        <p:txBody>
          <a:bodyPr/>
          <a:lstStyle/>
          <a:p>
            <a:pPr eaLnBrk="1" hangingPunct="1"/>
            <a:r>
              <a:rPr lang="ar-JO" b="1" dirty="0">
                <a:latin typeface="Arial" panose="020B0604020202020204" pitchFamily="34" charset="0"/>
                <a:cs typeface="Arial" panose="020B0604020202020204" pitchFamily="34" charset="0"/>
              </a:rPr>
              <a:t>الصدوقيون</a:t>
            </a:r>
            <a:endParaRPr lang="en-US" dirty="0">
              <a:latin typeface="Arial" panose="020B0604020202020204" pitchFamily="34" charset="0"/>
              <a:ea typeface="ＭＳ Ｐゴシック" charset="0"/>
              <a:cs typeface="Arial" panose="020B0604020202020204" pitchFamily="34" charset="0"/>
            </a:endParaRPr>
          </a:p>
        </p:txBody>
      </p:sp>
      <p:sp>
        <p:nvSpPr>
          <p:cNvPr id="18435" name="Text Box 3"/>
          <p:cNvSpPr txBox="1">
            <a:spLocks noChangeArrowheads="1"/>
          </p:cNvSpPr>
          <p:nvPr/>
        </p:nvSpPr>
        <p:spPr bwMode="auto">
          <a:xfrm>
            <a:off x="76200" y="1143000"/>
            <a:ext cx="5943600" cy="571500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a:lstStyle>
            <a:lvl1pPr marL="457200" indent="-457200">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457200" marR="0" lvl="0" indent="-457200" algn="r" defTabSz="914400" rtl="0" eaLnBrk="1" fontAlgn="base" latinLnBrk="0" hangingPunct="1">
              <a:lnSpc>
                <a:spcPct val="100000"/>
              </a:lnSpc>
              <a:spcBef>
                <a:spcPct val="0"/>
              </a:spcBef>
              <a:spcAft>
                <a:spcPct val="0"/>
              </a:spcAft>
              <a:buClr>
                <a:srgbClr val="FFFFFF"/>
              </a:buClr>
              <a:buSzTx/>
              <a:buFont typeface="Wingdings" charset="0"/>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على الأغلب كانت بداياتهم خلال الفترة الحشمونية (166- 63 ق.م) وقد كان زوالهم سنة 70 م مع سقوط أورشليم</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0" indent="-457200" algn="just" defTabSz="914400" rtl="0" eaLnBrk="1" fontAlgn="base" latinLnBrk="0" hangingPunct="1">
              <a:lnSpc>
                <a:spcPct val="100000"/>
              </a:lnSpc>
              <a:spcBef>
                <a:spcPct val="0"/>
              </a:spcBef>
              <a:spcAft>
                <a:spcPct val="0"/>
              </a:spcAft>
              <a:buClr>
                <a:srgbClr val="FFFFFF"/>
              </a:buClr>
              <a:buSzTx/>
              <a:buFont typeface="Wingdings" charset="0"/>
              <a:buNone/>
              <a:tabLst/>
              <a:defRPr/>
            </a:pP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0" indent="-457200" algn="r" defTabSz="914400" rtl="1" eaLnBrk="1" fontAlgn="base" latinLnBrk="0" hangingPunct="1">
              <a:lnSpc>
                <a:spcPct val="100000"/>
              </a:lnSpc>
              <a:spcBef>
                <a:spcPct val="0"/>
              </a:spcBef>
              <a:spcAft>
                <a:spcPct val="0"/>
              </a:spcAft>
              <a:buClr>
                <a:srgbClr val="FFFFFF"/>
              </a:buClr>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1. أنكروا أن يكون اللاهوت الشفوي ذا سلطة وملزم لهم</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a:p>
            <a:pPr marL="457200" marR="0" lvl="0" indent="-457200" algn="r" defTabSz="914400" rtl="1" eaLnBrk="1" fontAlgn="base" latinLnBrk="0" hangingPunct="1">
              <a:lnSpc>
                <a:spcPct val="100000"/>
              </a:lnSpc>
              <a:spcBef>
                <a:spcPct val="0"/>
              </a:spcBef>
              <a:spcAft>
                <a:spcPct val="0"/>
              </a:spcAft>
              <a:buClr>
                <a:srgbClr val="FFFFFF"/>
              </a:buClr>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2. فسروا الناموس الموسوي بطريقة أكثر حرفية مما فعل الفريسيون</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a:p>
            <a:pPr marL="457200" marR="0" lvl="0" indent="-457200" algn="r" defTabSz="914400" rtl="1" eaLnBrk="1" fontAlgn="base" latinLnBrk="0" hangingPunct="1">
              <a:lnSpc>
                <a:spcPct val="100000"/>
              </a:lnSpc>
              <a:spcBef>
                <a:spcPct val="0"/>
              </a:spcBef>
              <a:spcAft>
                <a:spcPct val="0"/>
              </a:spcAft>
              <a:buClr>
                <a:srgbClr val="FFFFFF"/>
              </a:buClr>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3. كانوا مدققين في التطهير اللاوي</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a:p>
            <a:pPr marL="457200" marR="0" lvl="0" indent="-457200" algn="r" defTabSz="914400" rtl="1" eaLnBrk="1" fontAlgn="base" latinLnBrk="0" hangingPunct="1">
              <a:lnSpc>
                <a:spcPct val="100000"/>
              </a:lnSpc>
              <a:spcBef>
                <a:spcPct val="0"/>
              </a:spcBef>
              <a:spcAft>
                <a:spcPct val="0"/>
              </a:spcAft>
              <a:buClr>
                <a:srgbClr val="FFFFFF"/>
              </a:buClr>
              <a:buSzTx/>
              <a:buFontTx/>
              <a:buNone/>
              <a:tabLst/>
              <a:defRPr/>
            </a:pPr>
            <a:r>
              <a:rPr kumimoji="0" lang="ar-SA"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4. نسبوا كل شيء إلى الإرادة الحرة</a:t>
            </a:r>
          </a:p>
          <a:p>
            <a:pPr marL="457200" marR="0" lvl="0" indent="-457200" algn="r" defTabSz="914400" rtl="1" eaLnBrk="1" fontAlgn="base" latinLnBrk="0" hangingPunct="1">
              <a:lnSpc>
                <a:spcPct val="100000"/>
              </a:lnSpc>
              <a:spcBef>
                <a:spcPct val="0"/>
              </a:spcBef>
              <a:spcAft>
                <a:spcPct val="0"/>
              </a:spcAft>
              <a:buClr>
                <a:srgbClr val="FFFFFF"/>
              </a:buClr>
              <a:buSzTx/>
              <a:buFontTx/>
              <a:buNone/>
              <a:tabLst/>
              <a:defRPr/>
            </a:pP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pic>
        <p:nvPicPr>
          <p:cNvPr id="118787" name="Picture 5" descr="Gamalie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89650" y="585788"/>
            <a:ext cx="3054350" cy="6272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5"/>
          <p:cNvSpPr txBox="1">
            <a:spLocks noChangeArrowheads="1"/>
          </p:cNvSpPr>
          <p:nvPr/>
        </p:nvSpPr>
        <p:spPr bwMode="auto">
          <a:xfrm>
            <a:off x="8412163" y="76200"/>
            <a:ext cx="704039" cy="461665"/>
          </a:xfrm>
          <a:prstGeom prst="rect">
            <a:avLst/>
          </a:prstGeom>
          <a:solidFill>
            <a:schemeClr val="bg2"/>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123</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5"/>
                                        </p:tgtEl>
                                        <p:attrNameLst>
                                          <p:attrName>style.visibility</p:attrName>
                                        </p:attrNameLst>
                                      </p:cBhvr>
                                      <p:to>
                                        <p:strVal val="visible"/>
                                      </p:to>
                                    </p:set>
                                    <p:anim calcmode="lin" valueType="num">
                                      <p:cBhvr additive="base">
                                        <p:cTn id="7" dur="500" fill="hold"/>
                                        <p:tgtEl>
                                          <p:spTgt spid="18435"/>
                                        </p:tgtEl>
                                        <p:attrNameLst>
                                          <p:attrName>ppt_x</p:attrName>
                                        </p:attrNameLst>
                                      </p:cBhvr>
                                      <p:tavLst>
                                        <p:tav tm="0">
                                          <p:val>
                                            <p:strVal val="0-#ppt_w/2"/>
                                          </p:val>
                                        </p:tav>
                                        <p:tav tm="100000">
                                          <p:val>
                                            <p:strVal val="#ppt_x"/>
                                          </p:val>
                                        </p:tav>
                                      </p:tavLst>
                                    </p:anim>
                                    <p:anim calcmode="lin" valueType="num">
                                      <p:cBhvr additive="base">
                                        <p:cTn id="8" dur="500" fill="hold"/>
                                        <p:tgtEl>
                                          <p:spTgt spid="184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4" descr="doorwaysofjerusale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12263" cy="1196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4" name="Rectangle 2"/>
          <p:cNvSpPr>
            <a:spLocks noGrp="1" noChangeArrowheads="1"/>
          </p:cNvSpPr>
          <p:nvPr>
            <p:ph type="title"/>
          </p:nvPr>
        </p:nvSpPr>
        <p:spPr/>
        <p:txBody>
          <a:bodyPr/>
          <a:lstStyle/>
          <a:p>
            <a:pPr eaLnBrk="1" hangingPunct="1"/>
            <a:r>
              <a:rPr lang="ar-JO" sz="3600" b="1" dirty="0">
                <a:solidFill>
                  <a:srgbClr val="FFFFFF"/>
                </a:solidFill>
                <a:latin typeface="Arial" panose="020B0604020202020204" pitchFamily="34" charset="0"/>
                <a:ea typeface="ＭＳ Ｐゴシック" charset="0"/>
                <a:cs typeface="Arial" panose="020B0604020202020204" pitchFamily="34" charset="0"/>
              </a:rPr>
              <a:t>دخل الصدوقيون من خلال أي من أبواب أورشليم</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20835" name="Text Box 5"/>
          <p:cNvSpPr txBox="1">
            <a:spLocks noChangeArrowheads="1"/>
          </p:cNvSpPr>
          <p:nvPr/>
        </p:nvSpPr>
        <p:spPr bwMode="auto">
          <a:xfrm>
            <a:off x="5175250" y="6477000"/>
            <a:ext cx="354039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الكتاب المقدس كتاب الموارد البصرية، 185</a:t>
            </a:r>
          </a:p>
        </p:txBody>
      </p:sp>
      <p:sp>
        <p:nvSpPr>
          <p:cNvPr id="30726" name="Text Box 6"/>
          <p:cNvSpPr txBox="1">
            <a:spLocks noChangeArrowheads="1"/>
          </p:cNvSpPr>
          <p:nvPr/>
        </p:nvSpPr>
        <p:spPr bwMode="auto">
          <a:xfrm>
            <a:off x="457200" y="2057400"/>
            <a:ext cx="8534400" cy="2667000"/>
          </a:xfrm>
          <a:prstGeom prst="rect">
            <a:avLst/>
          </a:prstGeom>
          <a:solidFill>
            <a:srgbClr val="800000">
              <a:alpha val="63000"/>
            </a:srgbClr>
          </a:solidFill>
          <a:ln w="12700" cap="sq">
            <a:noFill/>
            <a:miter lim="800000"/>
            <a:headEnd type="none" w="sm" len="sm"/>
            <a:tailEnd type="none" w="sm" len="sm"/>
          </a:ln>
          <a:effectLst>
            <a:outerShdw blurRad="63500" dist="38099" dir="2700000" algn="ctr" rotWithShape="0">
              <a:srgbClr val="000000">
                <a:alpha val="74998"/>
              </a:srgbClr>
            </a:outerShdw>
          </a:effectLst>
        </p:spPr>
        <p:txBody>
          <a:bodyPr/>
          <a:lstStyle>
            <a:lvl1pPr marL="457200" indent="-457200">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457200" marR="0" lvl="0" indent="-457200" algn="r" defTabSz="914400" rtl="0" eaLnBrk="1" fontAlgn="base" latinLnBrk="0" hangingPunct="1">
              <a:lnSpc>
                <a:spcPct val="100000"/>
              </a:lnSpc>
              <a:spcBef>
                <a:spcPct val="0"/>
              </a:spcBef>
              <a:spcAft>
                <a:spcPct val="0"/>
              </a:spcAft>
              <a:buClr>
                <a:srgbClr val="FFFFFF"/>
              </a:buClr>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5. جادلوا في أنه لا يوجد قيامة للأموات ولا حياة مستقبلية</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a:p>
            <a:pPr marL="457200" marR="0" lvl="0" indent="-457200" algn="r" defTabSz="914400" rtl="0" eaLnBrk="1" fontAlgn="base" latinLnBrk="0" hangingPunct="1">
              <a:lnSpc>
                <a:spcPct val="100000"/>
              </a:lnSpc>
              <a:spcBef>
                <a:spcPct val="0"/>
              </a:spcBef>
              <a:spcAft>
                <a:spcPct val="0"/>
              </a:spcAft>
              <a:buClr>
                <a:srgbClr val="FFFFFF"/>
              </a:buClr>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6. رفضوا الإيمان بالملائكة والشياطين</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a:p>
            <a:pPr marL="457200" marR="0" lvl="0" indent="-457200" algn="r" defTabSz="914400" rtl="0" eaLnBrk="1" fontAlgn="base" latinLnBrk="0" hangingPunct="1">
              <a:lnSpc>
                <a:spcPct val="100000"/>
              </a:lnSpc>
              <a:spcBef>
                <a:spcPct val="0"/>
              </a:spcBef>
              <a:spcAft>
                <a:spcPct val="0"/>
              </a:spcAft>
              <a:buClr>
                <a:srgbClr val="FFFFFF"/>
              </a:buClr>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7. رفضوا فكرة العالم الروحي</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a:p>
            <a:pPr marL="457200" marR="0" lvl="0" indent="-457200" algn="r" defTabSz="914400" rtl="0" eaLnBrk="1" fontAlgn="base" latinLnBrk="0" hangingPunct="1">
              <a:lnSpc>
                <a:spcPct val="100000"/>
              </a:lnSpc>
              <a:spcBef>
                <a:spcPct val="0"/>
              </a:spcBef>
              <a:spcAft>
                <a:spcPct val="0"/>
              </a:spcAft>
              <a:buClr>
                <a:srgbClr val="FFFFFF"/>
              </a:buClr>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8. أسفار موسى الخمسة فقط هي الأسفار القانونية</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6" name="Text Box 5"/>
          <p:cNvSpPr txBox="1">
            <a:spLocks noChangeArrowheads="1"/>
          </p:cNvSpPr>
          <p:nvPr/>
        </p:nvSpPr>
        <p:spPr bwMode="auto">
          <a:xfrm>
            <a:off x="8412163" y="76200"/>
            <a:ext cx="704039" cy="461665"/>
          </a:xfrm>
          <a:prstGeom prst="rect">
            <a:avLst/>
          </a:prstGeom>
          <a:solidFill>
            <a:schemeClr val="bg2"/>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123</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726"/>
                                        </p:tgtEl>
                                        <p:attrNameLst>
                                          <p:attrName>style.visibility</p:attrName>
                                        </p:attrNameLst>
                                      </p:cBhvr>
                                      <p:to>
                                        <p:strVal val="visible"/>
                                      </p:to>
                                    </p:set>
                                    <p:animEffect transition="in" filter="checkerboard(across)">
                                      <p:cBhvr>
                                        <p:cTn id="7" dur="500"/>
                                        <p:tgtEl>
                                          <p:spTgt spid="30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Rectangle 5"/>
          <p:cNvSpPr>
            <a:spLocks noGrp="1" noChangeArrowheads="1"/>
          </p:cNvSpPr>
          <p:nvPr>
            <p:ph type="title"/>
          </p:nvPr>
        </p:nvSpPr>
        <p:spPr>
          <a:xfrm>
            <a:off x="96838" y="274638"/>
            <a:ext cx="9012237" cy="1143000"/>
          </a:xfrm>
        </p:spPr>
        <p:txBody>
          <a:bodyPr/>
          <a:lstStyle/>
          <a:p>
            <a:pPr eaLnBrk="1" hangingPunct="1">
              <a:defRPr/>
            </a:pPr>
            <a:r>
              <a:rPr lang="ar-JO" sz="4000" dirty="0">
                <a:solidFill>
                  <a:schemeClr val="bg1"/>
                </a:solidFill>
                <a:latin typeface="Arial" panose="020B0604020202020204" pitchFamily="34" charset="0"/>
                <a:cs typeface="Arial" panose="020B0604020202020204" pitchFamily="34" charset="0"/>
              </a:rPr>
              <a:t>الزاوية الجنوبية الغربية لجبل الهيكل</a:t>
            </a:r>
            <a:endParaRPr lang="en-US" sz="4000" dirty="0">
              <a:solidFill>
                <a:schemeClr val="bg1"/>
              </a:solidFill>
              <a:latin typeface="Arial" panose="020B0604020202020204" pitchFamily="34" charset="0"/>
              <a:cs typeface="Arial" panose="020B0604020202020204" pitchFamily="34" charset="0"/>
            </a:endParaRPr>
          </a:p>
        </p:txBody>
      </p:sp>
      <p:pic>
        <p:nvPicPr>
          <p:cNvPr id="83970" name="Picture 8" descr="Model of the South Corner of the Temple Mount"/>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85800" y="1489075"/>
            <a:ext cx="7848600" cy="4987925"/>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Rectangle 5"/>
          <p:cNvSpPr>
            <a:spLocks noGrp="1" noChangeArrowheads="1"/>
          </p:cNvSpPr>
          <p:nvPr>
            <p:ph type="title"/>
          </p:nvPr>
        </p:nvSpPr>
        <p:spPr>
          <a:xfrm>
            <a:off x="457200" y="4953000"/>
            <a:ext cx="8229600" cy="1143000"/>
          </a:xfrm>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سور الهيكل الشرقي</a:t>
            </a:r>
            <a:endParaRPr lang="en-US" dirty="0">
              <a:solidFill>
                <a:schemeClr val="bg1"/>
              </a:solidFill>
              <a:latin typeface="Arial" panose="020B0604020202020204" pitchFamily="34" charset="0"/>
              <a:cs typeface="Arial" panose="020B0604020202020204" pitchFamily="34" charset="0"/>
            </a:endParaRPr>
          </a:p>
        </p:txBody>
      </p:sp>
      <p:pic>
        <p:nvPicPr>
          <p:cNvPr id="86018" name="Picture 4" descr="The Eastern Wall of the Temple"/>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533400" y="533400"/>
            <a:ext cx="8153400" cy="4038600"/>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5"/>
          <p:cNvSpPr>
            <a:spLocks noGrp="1" noChangeArrowheads="1"/>
          </p:cNvSpPr>
          <p:nvPr>
            <p:ph type="title"/>
          </p:nvPr>
        </p:nvSpPr>
        <p:spPr>
          <a:xfrm>
            <a:off x="457200" y="503238"/>
            <a:ext cx="3810000" cy="5897562"/>
          </a:xfrm>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أنواع البناء        في موقع الهيكل</a:t>
            </a:r>
            <a:endParaRPr lang="en-US" dirty="0">
              <a:solidFill>
                <a:schemeClr val="bg1"/>
              </a:solidFill>
              <a:latin typeface="Arial" panose="020B0604020202020204" pitchFamily="34" charset="0"/>
              <a:cs typeface="Arial" panose="020B0604020202020204" pitchFamily="34" charset="0"/>
            </a:endParaRPr>
          </a:p>
        </p:txBody>
      </p:sp>
      <p:pic>
        <p:nvPicPr>
          <p:cNvPr id="88066" name="Picture 4" descr="Types of Masonry of the Temple Site"/>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733925" y="0"/>
            <a:ext cx="4410075" cy="7086600"/>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Rectangle 5"/>
          <p:cNvSpPr>
            <a:spLocks noGrp="1" noChangeArrowheads="1"/>
          </p:cNvSpPr>
          <p:nvPr>
            <p:ph type="title"/>
          </p:nvPr>
        </p:nvSpPr>
        <p:spPr>
          <a:xfrm>
            <a:off x="457200" y="274638"/>
            <a:ext cx="8229600" cy="1630362"/>
          </a:xfrm>
        </p:spPr>
        <p:txBody>
          <a:bodyPr/>
          <a:lstStyle/>
          <a:p>
            <a:pPr eaLnBrk="1" hangingPunct="1">
              <a:defRPr/>
            </a:pPr>
            <a:r>
              <a:rPr lang="ar-JO" sz="3600" dirty="0">
                <a:solidFill>
                  <a:schemeClr val="bg1"/>
                </a:solidFill>
                <a:latin typeface="Arial" panose="020B0604020202020204" pitchFamily="34" charset="0"/>
                <a:cs typeface="Arial" panose="020B0604020202020204" pitchFamily="34" charset="0"/>
              </a:rPr>
              <a:t>البوابة المزدوجة في الجدار الجنوبي، وقد كان الناس يدخلون من الباب الأيمن ويخرجون من الباب الأيسر.</a:t>
            </a:r>
            <a:endParaRPr lang="en-US" sz="3600" dirty="0">
              <a:solidFill>
                <a:schemeClr val="bg1"/>
              </a:solidFill>
              <a:latin typeface="Arial" panose="020B0604020202020204" pitchFamily="34" charset="0"/>
              <a:cs typeface="Arial" panose="020B0604020202020204" pitchFamily="34" charset="0"/>
            </a:endParaRPr>
          </a:p>
        </p:txBody>
      </p:sp>
      <p:pic>
        <p:nvPicPr>
          <p:cNvPr id="90114" name="Picture 4" descr="The Double Gate in the Southern Wall"/>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09600" y="1981200"/>
            <a:ext cx="8077200" cy="4614863"/>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Rectangle 5"/>
          <p:cNvSpPr>
            <a:spLocks noGrp="1" noChangeArrowheads="1"/>
          </p:cNvSpPr>
          <p:nvPr>
            <p:ph type="title"/>
          </p:nvPr>
        </p:nvSpPr>
        <p:spPr>
          <a:xfrm>
            <a:off x="381000" y="4343400"/>
            <a:ext cx="8534400" cy="2209800"/>
          </a:xfrm>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الممر المقبب المؤدي من البوابة المزدوجة إلى الأفنية الخارجية.</a:t>
            </a:r>
            <a:endParaRPr lang="en-US" dirty="0">
              <a:solidFill>
                <a:schemeClr val="bg1"/>
              </a:solidFill>
              <a:latin typeface="Arial" panose="020B0604020202020204" pitchFamily="34" charset="0"/>
              <a:cs typeface="Arial" panose="020B0604020202020204" pitchFamily="34" charset="0"/>
            </a:endParaRPr>
          </a:p>
        </p:txBody>
      </p:sp>
      <p:pic>
        <p:nvPicPr>
          <p:cNvPr id="92162" name="Picture 4" descr="Interior View of the Domed Passageway"/>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81000" y="228600"/>
            <a:ext cx="5486400" cy="3886200"/>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Rectangle 5"/>
          <p:cNvSpPr>
            <a:spLocks noGrp="1" noChangeArrowheads="1"/>
          </p:cNvSpPr>
          <p:nvPr>
            <p:ph type="title"/>
          </p:nvPr>
        </p:nvSpPr>
        <p:spPr>
          <a:xfrm>
            <a:off x="457200" y="457200"/>
            <a:ext cx="8229600" cy="1143000"/>
          </a:xfrm>
        </p:spPr>
        <p:txBody>
          <a:bodyPr/>
          <a:lstStyle/>
          <a:p>
            <a:pPr eaLnBrk="1" hangingPunct="1">
              <a:defRPr/>
            </a:pPr>
            <a:r>
              <a:rPr lang="ar-JO" sz="4000" dirty="0">
                <a:solidFill>
                  <a:schemeClr val="bg1"/>
                </a:solidFill>
                <a:latin typeface="Arial" panose="020B0604020202020204" pitchFamily="34" charset="0"/>
                <a:cs typeface="Arial" panose="020B0604020202020204" pitchFamily="34" charset="0"/>
              </a:rPr>
              <a:t>البوابة الثلاثية التي يستخدمها كهنة الهيكل.</a:t>
            </a:r>
            <a:endParaRPr lang="en-US" sz="4000" dirty="0">
              <a:solidFill>
                <a:schemeClr val="bg1"/>
              </a:solidFill>
              <a:latin typeface="Arial" panose="020B0604020202020204" pitchFamily="34" charset="0"/>
              <a:cs typeface="Arial" panose="020B0604020202020204" pitchFamily="34" charset="0"/>
            </a:endParaRPr>
          </a:p>
        </p:txBody>
      </p:sp>
      <p:pic>
        <p:nvPicPr>
          <p:cNvPr id="94210" name="Picture 4" descr="The Triple Gate"/>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2438400" y="1981200"/>
            <a:ext cx="6400800" cy="4592638"/>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3" name="Rectangle 5"/>
          <p:cNvSpPr>
            <a:spLocks noGrp="1" noChangeArrowheads="1"/>
          </p:cNvSpPr>
          <p:nvPr>
            <p:ph type="title"/>
          </p:nvPr>
        </p:nvSpPr>
        <p:spPr>
          <a:xfrm>
            <a:off x="533400" y="5181600"/>
            <a:ext cx="8229600" cy="1143000"/>
          </a:xfrm>
        </p:spPr>
        <p:txBody>
          <a:bodyPr/>
          <a:lstStyle/>
          <a:p>
            <a:pPr eaLnBrk="1" hangingPunct="1">
              <a:defRPr/>
            </a:pPr>
            <a:r>
              <a:rPr lang="ar-JO" sz="4000" dirty="0">
                <a:solidFill>
                  <a:schemeClr val="bg1"/>
                </a:solidFill>
                <a:latin typeface="Arial" panose="020B0604020202020204" pitchFamily="34" charset="0"/>
                <a:cs typeface="Arial" panose="020B0604020202020204" pitchFamily="34" charset="0"/>
              </a:rPr>
              <a:t>الساحات الخارجية الجنوبية كما تبدو من الشرق</a:t>
            </a:r>
            <a:endParaRPr lang="en-US" sz="4000" dirty="0">
              <a:solidFill>
                <a:schemeClr val="bg1"/>
              </a:solidFill>
              <a:latin typeface="Arial" panose="020B0604020202020204" pitchFamily="34" charset="0"/>
              <a:cs typeface="Arial" panose="020B0604020202020204" pitchFamily="34" charset="0"/>
            </a:endParaRPr>
          </a:p>
        </p:txBody>
      </p:sp>
      <p:pic>
        <p:nvPicPr>
          <p:cNvPr id="106498" name="Picture 4" descr="The Southen Outer Courts"/>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57200" y="322263"/>
            <a:ext cx="8305800" cy="4402137"/>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Rectangle 5"/>
          <p:cNvSpPr>
            <a:spLocks noGrp="1" noChangeArrowheads="1"/>
          </p:cNvSpPr>
          <p:nvPr>
            <p:ph type="title"/>
          </p:nvPr>
        </p:nvSpPr>
        <p:spPr>
          <a:xfrm>
            <a:off x="304800" y="5257800"/>
            <a:ext cx="8534400" cy="1447800"/>
          </a:xfrm>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داخل الرواق الملكي، أو ستوا</a:t>
            </a:r>
            <a:endParaRPr lang="en-US" dirty="0">
              <a:solidFill>
                <a:schemeClr val="bg1"/>
              </a:solidFill>
              <a:latin typeface="Arial" panose="020B0604020202020204" pitchFamily="34" charset="0"/>
              <a:cs typeface="Arial" panose="020B0604020202020204" pitchFamily="34" charset="0"/>
            </a:endParaRPr>
          </a:p>
        </p:txBody>
      </p:sp>
      <p:pic>
        <p:nvPicPr>
          <p:cNvPr id="112642" name="Picture 4" descr="Royal Portico"/>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85800" y="533400"/>
            <a:ext cx="7848600" cy="4454525"/>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4" descr="R&amp;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411162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0" name="Rectangle 2"/>
          <p:cNvSpPr>
            <a:spLocks noGrp="1" noChangeArrowheads="1"/>
          </p:cNvSpPr>
          <p:nvPr>
            <p:ph type="title"/>
          </p:nvPr>
        </p:nvSpPr>
        <p:spPr>
          <a:xfrm>
            <a:off x="4075113" y="44450"/>
            <a:ext cx="5068887" cy="1368425"/>
          </a:xfrm>
        </p:spPr>
        <p:txBody>
          <a:bodyPr/>
          <a:lstStyle/>
          <a:p>
            <a:pPr eaLnBrk="1" hangingPunct="1"/>
            <a:r>
              <a:rPr lang="ar-JO" sz="3600" dirty="0">
                <a:latin typeface="Arial" panose="020B0604020202020204" pitchFamily="34" charset="0"/>
                <a:ea typeface="ＭＳ Ｐゴシック" charset="0"/>
                <a:cs typeface="Arial" panose="020B0604020202020204" pitchFamily="34" charset="0"/>
              </a:rPr>
              <a:t>تناقش الديانات الأخرى  الروحانية أيضًا</a:t>
            </a:r>
            <a:endParaRPr lang="en-US" sz="3600" dirty="0">
              <a:latin typeface="Arial" panose="020B0604020202020204" pitchFamily="34" charset="0"/>
              <a:ea typeface="ＭＳ Ｐゴシック" charset="0"/>
              <a:cs typeface="Arial" panose="020B0604020202020204" pitchFamily="34" charset="0"/>
            </a:endParaRPr>
          </a:p>
        </p:txBody>
      </p:sp>
      <p:grpSp>
        <p:nvGrpSpPr>
          <p:cNvPr id="3" name="Group 2"/>
          <p:cNvGrpSpPr>
            <a:grpSpLocks/>
          </p:cNvGrpSpPr>
          <p:nvPr/>
        </p:nvGrpSpPr>
        <p:grpSpPr bwMode="auto">
          <a:xfrm>
            <a:off x="3960813" y="1484313"/>
            <a:ext cx="5219700" cy="1223962"/>
            <a:chOff x="4427984" y="1484784"/>
            <a:chExt cx="4716016" cy="1224136"/>
          </a:xfrm>
        </p:grpSpPr>
        <p:sp>
          <p:nvSpPr>
            <p:cNvPr id="83981" name="Rectangular Callout 1"/>
            <p:cNvSpPr>
              <a:spLocks noChangeArrowheads="1"/>
            </p:cNvSpPr>
            <p:nvPr/>
          </p:nvSpPr>
          <p:spPr bwMode="auto">
            <a:xfrm>
              <a:off x="4427984" y="1484784"/>
              <a:ext cx="4716016" cy="1224136"/>
            </a:xfrm>
            <a:prstGeom prst="wedgeRectCallout">
              <a:avLst>
                <a:gd name="adj1" fmla="val -117449"/>
                <a:gd name="adj2" fmla="val 113954"/>
              </a:avLst>
            </a:prstGeom>
            <a:solidFill>
              <a:srgbClr val="000000"/>
            </a:solidFill>
            <a:ln w="9525">
              <a:solidFill>
                <a:schemeClr val="tx1"/>
              </a:solidFill>
              <a:round/>
              <a:headEnd/>
              <a:tailEnd/>
            </a:ln>
          </p:spPr>
          <p:txBody>
            <a:bodyPr/>
            <a:lstStyle/>
            <a:p>
              <a:endParaRPr lang="en-US">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4427984" y="1484784"/>
              <a:ext cx="4716016" cy="1224136"/>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a:lstStyle>
            <a:p>
              <a:pPr eaLnBrk="1" hangingPunct="1">
                <a:defRPr/>
              </a:pPr>
              <a:r>
                <a:rPr lang="ar-JO" sz="2000" b="1" dirty="0">
                  <a:solidFill>
                    <a:srgbClr val="FFFFFF"/>
                  </a:solidFill>
                  <a:latin typeface="Arial" panose="020B0604020202020204" pitchFamily="34" charset="0"/>
                  <a:ea typeface="ＭＳ Ｐゴシック" charset="0"/>
                  <a:cs typeface="Arial" panose="020B0604020202020204" pitchFamily="34" charset="0"/>
                </a:rPr>
                <a:t>لقد تم إنتاج الطب الغربي دون مراعاة                   المحرمات الدينية للمسلمين</a:t>
              </a:r>
              <a:endParaRPr lang="en-US" sz="2000" b="1" dirty="0">
                <a:solidFill>
                  <a:srgbClr val="FFFFFF"/>
                </a:solidFill>
                <a:latin typeface="Arial" panose="020B0604020202020204" pitchFamily="34" charset="0"/>
                <a:ea typeface="ＭＳ Ｐゴシック" charset="0"/>
                <a:cs typeface="Arial" panose="020B0604020202020204" pitchFamily="34" charset="0"/>
              </a:endParaRPr>
            </a:p>
          </p:txBody>
        </p:sp>
      </p:grpSp>
      <p:grpSp>
        <p:nvGrpSpPr>
          <p:cNvPr id="7" name="Group 6"/>
          <p:cNvGrpSpPr>
            <a:grpSpLocks/>
          </p:cNvGrpSpPr>
          <p:nvPr/>
        </p:nvGrpSpPr>
        <p:grpSpPr bwMode="auto">
          <a:xfrm>
            <a:off x="3960813" y="2781300"/>
            <a:ext cx="5219700" cy="1223963"/>
            <a:chOff x="4427984" y="1484784"/>
            <a:chExt cx="4716016" cy="1224136"/>
          </a:xfrm>
        </p:grpSpPr>
        <p:sp>
          <p:nvSpPr>
            <p:cNvPr id="83979" name="Rectangular Callout 7"/>
            <p:cNvSpPr>
              <a:spLocks noChangeArrowheads="1"/>
            </p:cNvSpPr>
            <p:nvPr/>
          </p:nvSpPr>
          <p:spPr bwMode="auto">
            <a:xfrm>
              <a:off x="4427984" y="1484784"/>
              <a:ext cx="4716016" cy="1224136"/>
            </a:xfrm>
            <a:prstGeom prst="wedgeRectCallout">
              <a:avLst>
                <a:gd name="adj1" fmla="val -124782"/>
                <a:gd name="adj2" fmla="val 163134"/>
              </a:avLst>
            </a:prstGeom>
            <a:solidFill>
              <a:srgbClr val="000090"/>
            </a:solidFill>
            <a:ln w="9525">
              <a:solidFill>
                <a:schemeClr val="tx1"/>
              </a:solidFill>
              <a:round/>
              <a:headEnd/>
              <a:tailEnd/>
            </a:ln>
          </p:spPr>
          <p:txBody>
            <a:bodyPr/>
            <a:lstStyle/>
            <a:p>
              <a:endParaRPr lang="en-US">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4427984" y="1484784"/>
              <a:ext cx="4716016" cy="1224136"/>
            </a:xfrm>
            <a:prstGeom prst="rect">
              <a:avLst/>
            </a:prstGeom>
            <a:solidFill>
              <a:srgbClr val="000090"/>
            </a:solid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a:lstStyle>
            <a:p>
              <a:pPr eaLnBrk="1" hangingPunct="1">
                <a:defRPr/>
              </a:pPr>
              <a:r>
                <a:rPr lang="ar-JO" sz="2000" b="1" dirty="0">
                  <a:solidFill>
                    <a:srgbClr val="FFFFFF"/>
                  </a:solidFill>
                  <a:latin typeface="Arial" panose="020B0604020202020204" pitchFamily="34" charset="0"/>
                  <a:ea typeface="ＭＳ Ｐゴシック" charset="0"/>
                  <a:cs typeface="Arial" panose="020B0604020202020204" pitchFamily="34" charset="0"/>
                </a:rPr>
                <a:t>إن عدم مشاركة المسلمين في هذا المجال                       قد تسبب في تعرض المجتمع لأدوية                              قد لا تكون حلالاً أو مسموحة.</a:t>
              </a:r>
              <a:endParaRPr lang="en-US" sz="2000" b="1" dirty="0">
                <a:solidFill>
                  <a:srgbClr val="FFFFFF"/>
                </a:solidFill>
                <a:latin typeface="Arial" panose="020B0604020202020204" pitchFamily="34" charset="0"/>
                <a:ea typeface="ＭＳ Ｐゴシック" charset="0"/>
                <a:cs typeface="Arial" panose="020B0604020202020204" pitchFamily="34" charset="0"/>
              </a:endParaRPr>
            </a:p>
          </p:txBody>
        </p:sp>
      </p:grpSp>
      <p:grpSp>
        <p:nvGrpSpPr>
          <p:cNvPr id="14" name="Group 13"/>
          <p:cNvGrpSpPr>
            <a:grpSpLocks/>
          </p:cNvGrpSpPr>
          <p:nvPr/>
        </p:nvGrpSpPr>
        <p:grpSpPr bwMode="auto">
          <a:xfrm>
            <a:off x="3948113" y="4149725"/>
            <a:ext cx="5219700" cy="1223963"/>
            <a:chOff x="4427984" y="1484784"/>
            <a:chExt cx="4716016" cy="1224136"/>
          </a:xfrm>
        </p:grpSpPr>
        <p:sp>
          <p:nvSpPr>
            <p:cNvPr id="83977" name="Rectangular Callout 14"/>
            <p:cNvSpPr>
              <a:spLocks noChangeArrowheads="1"/>
            </p:cNvSpPr>
            <p:nvPr/>
          </p:nvSpPr>
          <p:spPr bwMode="auto">
            <a:xfrm>
              <a:off x="4427984" y="1484784"/>
              <a:ext cx="4716016" cy="1224136"/>
            </a:xfrm>
            <a:prstGeom prst="wedgeRectCallout">
              <a:avLst>
                <a:gd name="adj1" fmla="val -76829"/>
                <a:gd name="adj2" fmla="val -76681"/>
              </a:avLst>
            </a:prstGeom>
            <a:solidFill>
              <a:srgbClr val="800000"/>
            </a:solidFill>
            <a:ln w="9525">
              <a:solidFill>
                <a:schemeClr val="tx1"/>
              </a:solidFill>
              <a:round/>
              <a:headEnd/>
              <a:tailEnd/>
            </a:ln>
          </p:spPr>
          <p:txBody>
            <a:bodyPr/>
            <a:lstStyle/>
            <a:p>
              <a:endParaRPr lang="en-US">
                <a:latin typeface="Arial" panose="020B0604020202020204" pitchFamily="34" charset="0"/>
                <a:cs typeface="Arial" panose="020B0604020202020204" pitchFamily="34" charset="0"/>
              </a:endParaRPr>
            </a:p>
          </p:txBody>
        </p:sp>
        <p:sp>
          <p:nvSpPr>
            <p:cNvPr id="16" name="Rectangle 2"/>
            <p:cNvSpPr txBox="1">
              <a:spLocks noChangeArrowheads="1"/>
            </p:cNvSpPr>
            <p:nvPr/>
          </p:nvSpPr>
          <p:spPr bwMode="auto">
            <a:xfrm>
              <a:off x="4427984" y="1484784"/>
              <a:ext cx="4716016" cy="1224136"/>
            </a:xfrm>
            <a:prstGeom prst="rect">
              <a:avLst/>
            </a:prstGeom>
            <a:solidFill>
              <a:srgbClr val="800000"/>
            </a:solid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a:lstStyle>
            <a:p>
              <a:pPr eaLnBrk="1" hangingPunct="1">
                <a:defRPr/>
              </a:pPr>
              <a:r>
                <a:rPr lang="ar-JO" sz="2000" b="1" dirty="0">
                  <a:solidFill>
                    <a:srgbClr val="FFFFFF"/>
                  </a:solidFill>
                  <a:latin typeface="Arial" panose="020B0604020202020204" pitchFamily="34" charset="0"/>
                  <a:ea typeface="ＭＳ Ｐゴシック" charset="0"/>
                  <a:cs typeface="Arial" panose="020B0604020202020204" pitchFamily="34" charset="0"/>
                </a:rPr>
                <a:t>إذا كانت الكبسولة من الجيلاتين من الأبقار،                 علينا التأكد من أن الحيوان قد تم ذبحه                         وفقاً للشعائر الإسلامية</a:t>
              </a:r>
              <a:endParaRPr lang="en-US" sz="2000" b="1" dirty="0">
                <a:solidFill>
                  <a:srgbClr val="FFFFFF"/>
                </a:solidFill>
                <a:latin typeface="Arial" panose="020B0604020202020204" pitchFamily="34" charset="0"/>
                <a:ea typeface="ＭＳ Ｐゴシック" charset="0"/>
                <a:cs typeface="Arial" panose="020B0604020202020204" pitchFamily="34" charset="0"/>
              </a:endParaRPr>
            </a:p>
          </p:txBody>
        </p:sp>
      </p:grpSp>
      <p:grpSp>
        <p:nvGrpSpPr>
          <p:cNvPr id="17" name="Group 16"/>
          <p:cNvGrpSpPr>
            <a:grpSpLocks/>
          </p:cNvGrpSpPr>
          <p:nvPr/>
        </p:nvGrpSpPr>
        <p:grpSpPr bwMode="auto">
          <a:xfrm>
            <a:off x="3922713" y="5516563"/>
            <a:ext cx="5219700" cy="1225550"/>
            <a:chOff x="4427984" y="1484784"/>
            <a:chExt cx="4716016" cy="1224136"/>
          </a:xfrm>
        </p:grpSpPr>
        <p:sp>
          <p:nvSpPr>
            <p:cNvPr id="83975" name="Rectangular Callout 17"/>
            <p:cNvSpPr>
              <a:spLocks noChangeArrowheads="1"/>
            </p:cNvSpPr>
            <p:nvPr/>
          </p:nvSpPr>
          <p:spPr bwMode="auto">
            <a:xfrm>
              <a:off x="4427984" y="1484784"/>
              <a:ext cx="4716016" cy="1224136"/>
            </a:xfrm>
            <a:prstGeom prst="wedgeRectCallout">
              <a:avLst>
                <a:gd name="adj1" fmla="val -63384"/>
                <a:gd name="adj2" fmla="val 33449"/>
              </a:avLst>
            </a:prstGeom>
            <a:solidFill>
              <a:srgbClr val="003B00"/>
            </a:solidFill>
            <a:ln w="9525">
              <a:solidFill>
                <a:schemeClr val="tx1"/>
              </a:solidFill>
              <a:round/>
              <a:headEnd/>
              <a:tailEnd/>
            </a:ln>
          </p:spPr>
          <p:txBody>
            <a:bodyPr/>
            <a:lstStyle/>
            <a:p>
              <a:endParaRPr lang="en-US">
                <a:latin typeface="Arial" panose="020B0604020202020204" pitchFamily="34" charset="0"/>
                <a:cs typeface="Arial" panose="020B0604020202020204" pitchFamily="34" charset="0"/>
              </a:endParaRPr>
            </a:p>
          </p:txBody>
        </p:sp>
        <p:sp>
          <p:nvSpPr>
            <p:cNvPr id="19" name="Rectangle 2"/>
            <p:cNvSpPr txBox="1">
              <a:spLocks noChangeArrowheads="1"/>
            </p:cNvSpPr>
            <p:nvPr/>
          </p:nvSpPr>
          <p:spPr bwMode="auto">
            <a:xfrm>
              <a:off x="4427984" y="1484784"/>
              <a:ext cx="4716016" cy="1224136"/>
            </a:xfrm>
            <a:prstGeom prst="rect">
              <a:avLst/>
            </a:prstGeom>
            <a:solidFill>
              <a:srgbClr val="003B00"/>
            </a:solid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a:lstStyle>
            <a:p>
              <a:pPr eaLnBrk="1" hangingPunct="1">
                <a:defRPr/>
              </a:pPr>
              <a:r>
                <a:rPr lang="ar-JO" sz="2000" b="1" dirty="0">
                  <a:solidFill>
                    <a:srgbClr val="FFFFFF"/>
                  </a:solidFill>
                  <a:latin typeface="Arial" panose="020B0604020202020204" pitchFamily="34" charset="0"/>
                  <a:ea typeface="ＭＳ Ｐゴシック" charset="0"/>
                  <a:cs typeface="Arial" panose="020B0604020202020204" pitchFamily="34" charset="0"/>
                </a:rPr>
                <a:t>مثل هذا الوضع لم يكن مُرضيًا                                   إذا أراد المرء أن يكون طاهرًا روحيًا</a:t>
              </a:r>
              <a:endParaRPr lang="en-US" sz="2000" b="1" dirty="0">
                <a:solidFill>
                  <a:srgbClr val="FFFFFF"/>
                </a:solidFill>
                <a:latin typeface="Arial" panose="020B0604020202020204" pitchFamily="34" charset="0"/>
                <a:ea typeface="ＭＳ Ｐゴシック"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ChangeArrowheads="1"/>
          </p:cNvSpPr>
          <p:nvPr>
            <p:ph type="title"/>
          </p:nvPr>
        </p:nvSpPr>
        <p:spPr>
          <a:xfrm>
            <a:off x="4876800" y="152400"/>
            <a:ext cx="4267200" cy="1169988"/>
          </a:xfrm>
        </p:spPr>
        <p:txBody>
          <a:bodyPr/>
          <a:lstStyle/>
          <a:p>
            <a:pPr eaLnBrk="1" hangingPunct="1"/>
            <a:r>
              <a:rPr lang="ar-JO" sz="4000" dirty="0">
                <a:latin typeface="Arial" charset="0"/>
                <a:ea typeface="ＭＳ Ｐゴシック" charset="0"/>
                <a:cs typeface="Arial" charset="0"/>
              </a:rPr>
              <a:t>مكان اجتماع    السنهدريم</a:t>
            </a:r>
            <a:endParaRPr lang="en-US" sz="4000" dirty="0">
              <a:latin typeface="Arial" charset="0"/>
              <a:ea typeface="ＭＳ Ｐゴシック" charset="0"/>
              <a:cs typeface="Arial" charset="0"/>
            </a:endParaRPr>
          </a:p>
        </p:txBody>
      </p:sp>
      <p:sp>
        <p:nvSpPr>
          <p:cNvPr id="92163" name="Rectangle 3"/>
          <p:cNvSpPr>
            <a:spLocks noGrp="1" noChangeArrowheads="1"/>
          </p:cNvSpPr>
          <p:nvPr>
            <p:ph type="body" idx="1"/>
          </p:nvPr>
        </p:nvSpPr>
        <p:spPr>
          <a:xfrm>
            <a:off x="4953000" y="1600200"/>
            <a:ext cx="4191000" cy="5257800"/>
          </a:xfrm>
        </p:spPr>
        <p:txBody>
          <a:bodyPr/>
          <a:lstStyle/>
          <a:p>
            <a:pPr algn="r" rtl="1" eaLnBrk="1" hangingPunct="1">
              <a:lnSpc>
                <a:spcPct val="90000"/>
              </a:lnSpc>
              <a:defRPr/>
            </a:pPr>
            <a:r>
              <a:rPr lang="ar-JO" sz="2800" b="1" dirty="0">
                <a:latin typeface="Arial"/>
                <a:ea typeface="ＭＳ Ｐゴシック" charset="0"/>
                <a:cs typeface="Arial"/>
              </a:rPr>
              <a:t>قاعة نصف دائرية في الطرف الشرقي من الرواق الملكي</a:t>
            </a:r>
          </a:p>
          <a:p>
            <a:pPr marL="0" indent="0" eaLnBrk="1" hangingPunct="1">
              <a:lnSpc>
                <a:spcPct val="90000"/>
              </a:lnSpc>
              <a:buNone/>
              <a:defRPr/>
            </a:pPr>
            <a:endParaRPr lang="en-US" sz="2800" b="1" dirty="0">
              <a:latin typeface="Arial"/>
              <a:ea typeface="ＭＳ Ｐゴシック" charset="0"/>
              <a:cs typeface="Arial"/>
            </a:endParaRPr>
          </a:p>
          <a:p>
            <a:pPr algn="r" rtl="1" eaLnBrk="1" hangingPunct="1">
              <a:lnSpc>
                <a:spcPct val="90000"/>
              </a:lnSpc>
              <a:defRPr/>
            </a:pPr>
            <a:r>
              <a:rPr lang="ar-JO" sz="2800" b="1" dirty="0">
                <a:latin typeface="Arial"/>
                <a:ea typeface="ＭＳ Ｐゴシック" charset="0"/>
                <a:cs typeface="Arial"/>
              </a:rPr>
              <a:t>حكم هنا السنهدريم المكون من 71 عضوًا منذ عام 30 م</a:t>
            </a:r>
          </a:p>
          <a:p>
            <a:pPr marL="0" indent="0" eaLnBrk="1" hangingPunct="1">
              <a:lnSpc>
                <a:spcPct val="90000"/>
              </a:lnSpc>
              <a:buNone/>
              <a:defRPr/>
            </a:pPr>
            <a:endParaRPr lang="en-US" sz="2800" b="1" dirty="0">
              <a:latin typeface="Arial"/>
              <a:ea typeface="ＭＳ Ｐゴシック" charset="0"/>
              <a:cs typeface="Arial"/>
            </a:endParaRPr>
          </a:p>
          <a:p>
            <a:pPr algn="r" rtl="1" eaLnBrk="1" hangingPunct="1">
              <a:lnSpc>
                <a:spcPct val="90000"/>
              </a:lnSpc>
              <a:defRPr/>
            </a:pPr>
            <a:r>
              <a:rPr lang="ar-JO" sz="2800" b="1" dirty="0">
                <a:latin typeface="Arial"/>
                <a:ea typeface="ＭＳ Ｐゴシック" charset="0"/>
                <a:cs typeface="Arial"/>
              </a:rPr>
              <a:t>المحاكمات علنية (ما عدا محاكمات المسيح!) بينما كانت المحاكمات الرومانية مغلقة</a:t>
            </a:r>
            <a:endParaRPr lang="en-US" sz="2800" b="1" dirty="0">
              <a:latin typeface="Arial"/>
              <a:ea typeface="ＭＳ Ｐゴシック" charset="0"/>
              <a:cs typeface="Arial"/>
            </a:endParaRPr>
          </a:p>
        </p:txBody>
      </p:sp>
      <p:pic>
        <p:nvPicPr>
          <p:cNvPr id="139267" name="Picture 4" descr="Sanhedri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7434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4" descr="Sanhedrin at Night"/>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98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26" name="Rectangle 2"/>
          <p:cNvSpPr>
            <a:spLocks noGrp="1" noChangeArrowheads="1"/>
          </p:cNvSpPr>
          <p:nvPr>
            <p:ph type="title"/>
          </p:nvPr>
        </p:nvSpPr>
        <p:spPr>
          <a:xfrm>
            <a:off x="22225" y="-76200"/>
            <a:ext cx="7789863" cy="788988"/>
          </a:xfrm>
        </p:spPr>
        <p:txBody>
          <a:bodyPr/>
          <a:lstStyle/>
          <a:p>
            <a:pPr algn="l" eaLnBrk="1" hangingPunct="1">
              <a:defRPr/>
            </a:pPr>
            <a:r>
              <a:rPr lang="ar-JO" b="1" dirty="0">
                <a:effectLst>
                  <a:glow rad="152400">
                    <a:srgbClr val="000000"/>
                  </a:glow>
                  <a:outerShdw blurRad="38100" dist="38100" dir="2700000" algn="tl">
                    <a:srgbClr val="000000">
                      <a:alpha val="43137"/>
                    </a:srgbClr>
                  </a:outerShdw>
                </a:effectLst>
                <a:latin typeface="Arial"/>
                <a:ea typeface="ＭＳ Ｐゴシック" charset="0"/>
                <a:cs typeface="Arial"/>
              </a:rPr>
              <a:t>محاكمات يسوع غير القانونية</a:t>
            </a:r>
            <a:endParaRPr lang="en-US" b="1" dirty="0">
              <a:effectLst>
                <a:glow rad="152400">
                  <a:srgbClr val="000000"/>
                </a:glow>
                <a:outerShdw blurRad="38100" dist="38100" dir="2700000" algn="tl">
                  <a:srgbClr val="000000">
                    <a:alpha val="43137"/>
                  </a:srgbClr>
                </a:outerShdw>
              </a:effectLst>
              <a:latin typeface="Arial"/>
              <a:ea typeface="ＭＳ Ｐゴシック" charset="0"/>
              <a:cs typeface="Arial"/>
            </a:endParaRPr>
          </a:p>
        </p:txBody>
      </p:sp>
      <p:sp>
        <p:nvSpPr>
          <p:cNvPr id="82947" name="Rectangle 3"/>
          <p:cNvSpPr>
            <a:spLocks noGrp="1" noChangeArrowheads="1"/>
          </p:cNvSpPr>
          <p:nvPr>
            <p:ph type="body" idx="1"/>
          </p:nvPr>
        </p:nvSpPr>
        <p:spPr/>
        <p:txBody>
          <a:bodyPr/>
          <a:lstStyle/>
          <a:p>
            <a:pPr algn="r" rtl="1" eaLnBrk="1" hangingPunct="1">
              <a:lnSpc>
                <a:spcPct val="90000"/>
              </a:lnSpc>
              <a:defRPr/>
            </a:pPr>
            <a:r>
              <a:rPr lang="ar-JO" b="1" dirty="0">
                <a:effectLst>
                  <a:glow rad="152400">
                    <a:srgbClr val="000000"/>
                  </a:glow>
                  <a:outerShdw blurRad="38100" dist="38100" dir="2700000" algn="tl">
                    <a:srgbClr val="000000">
                      <a:alpha val="43137"/>
                    </a:srgbClr>
                  </a:outerShdw>
                </a:effectLst>
                <a:latin typeface="Arial"/>
                <a:ea typeface="ＭＳ Ｐゴシック" charset="0"/>
                <a:cs typeface="Arial"/>
              </a:rPr>
              <a:t>اجتماع مغلق</a:t>
            </a:r>
            <a:endParaRPr lang="en-US" b="1" dirty="0">
              <a:effectLst>
                <a:glow rad="152400">
                  <a:srgbClr val="000000"/>
                </a:glow>
                <a:outerShdw blurRad="38100" dist="38100" dir="2700000" algn="tl">
                  <a:srgbClr val="000000">
                    <a:alpha val="43137"/>
                  </a:srgbClr>
                </a:outerShdw>
              </a:effectLst>
              <a:latin typeface="Arial"/>
              <a:ea typeface="ＭＳ Ｐゴシック" charset="0"/>
              <a:cs typeface="Arial"/>
            </a:endParaRPr>
          </a:p>
          <a:p>
            <a:pPr algn="r" rtl="1" eaLnBrk="1" hangingPunct="1">
              <a:lnSpc>
                <a:spcPct val="90000"/>
              </a:lnSpc>
              <a:defRPr/>
            </a:pPr>
            <a:r>
              <a:rPr lang="ar-JO" b="1" dirty="0">
                <a:effectLst>
                  <a:glow rad="152400">
                    <a:srgbClr val="000000"/>
                  </a:glow>
                  <a:outerShdw blurRad="38100" dist="38100" dir="2700000" algn="tl">
                    <a:srgbClr val="000000">
                      <a:alpha val="43137"/>
                    </a:srgbClr>
                  </a:outerShdw>
                </a:effectLst>
                <a:latin typeface="Arial"/>
                <a:ea typeface="ＭＳ Ｐゴシック" charset="0"/>
                <a:cs typeface="Arial"/>
              </a:rPr>
              <a:t>في بيت قيافا</a:t>
            </a:r>
            <a:endParaRPr lang="en-US" b="1" dirty="0">
              <a:effectLst>
                <a:glow rad="152400">
                  <a:srgbClr val="000000"/>
                </a:glow>
                <a:outerShdw blurRad="38100" dist="38100" dir="2700000" algn="tl">
                  <a:srgbClr val="000000">
                    <a:alpha val="43137"/>
                  </a:srgbClr>
                </a:outerShdw>
              </a:effectLst>
              <a:latin typeface="Arial"/>
              <a:ea typeface="ＭＳ Ｐゴシック" charset="0"/>
              <a:cs typeface="Arial"/>
            </a:endParaRPr>
          </a:p>
          <a:p>
            <a:pPr algn="r" rtl="1" eaLnBrk="1" hangingPunct="1">
              <a:lnSpc>
                <a:spcPct val="90000"/>
              </a:lnSpc>
              <a:defRPr/>
            </a:pPr>
            <a:r>
              <a:rPr lang="ar-JO" b="1" dirty="0">
                <a:effectLst>
                  <a:glow rad="152400">
                    <a:srgbClr val="000000"/>
                  </a:glow>
                  <a:outerShdw blurRad="38100" dist="38100" dir="2700000" algn="tl">
                    <a:srgbClr val="000000">
                      <a:alpha val="43137"/>
                    </a:srgbClr>
                  </a:outerShdw>
                </a:effectLst>
                <a:latin typeface="Arial"/>
                <a:ea typeface="ＭＳ Ｐゴシック" charset="0"/>
                <a:cs typeface="Arial"/>
              </a:rPr>
              <a:t>أقيمت في الليل</a:t>
            </a:r>
            <a:endParaRPr lang="en-US" b="1" dirty="0">
              <a:effectLst>
                <a:glow rad="152400">
                  <a:srgbClr val="000000"/>
                </a:glow>
                <a:outerShdw blurRad="38100" dist="38100" dir="2700000" algn="tl">
                  <a:srgbClr val="000000">
                    <a:alpha val="43137"/>
                  </a:srgbClr>
                </a:outerShdw>
              </a:effectLst>
              <a:latin typeface="Arial"/>
              <a:ea typeface="ＭＳ Ｐゴシック" charset="0"/>
              <a:cs typeface="Arial"/>
            </a:endParaRPr>
          </a:p>
          <a:p>
            <a:pPr algn="r" rtl="1" eaLnBrk="1" hangingPunct="1">
              <a:lnSpc>
                <a:spcPct val="90000"/>
              </a:lnSpc>
              <a:defRPr/>
            </a:pPr>
            <a:r>
              <a:rPr lang="ar-JO" b="1" dirty="0">
                <a:effectLst>
                  <a:glow rad="152400">
                    <a:srgbClr val="000000"/>
                  </a:glow>
                  <a:outerShdw blurRad="38100" dist="38100" dir="2700000" algn="tl">
                    <a:srgbClr val="000000">
                      <a:alpha val="43137"/>
                    </a:srgbClr>
                  </a:outerShdw>
                </a:effectLst>
                <a:latin typeface="Arial"/>
                <a:ea typeface="ＭＳ Ｐゴシック" charset="0"/>
                <a:cs typeface="Arial"/>
              </a:rPr>
              <a:t>لا يوجد تهم محددة</a:t>
            </a:r>
            <a:endParaRPr lang="en-US" b="1" dirty="0">
              <a:effectLst>
                <a:glow rad="152400">
                  <a:srgbClr val="000000"/>
                </a:glow>
                <a:outerShdw blurRad="38100" dist="38100" dir="2700000" algn="tl">
                  <a:srgbClr val="000000">
                    <a:alpha val="43137"/>
                  </a:srgbClr>
                </a:outerShdw>
              </a:effectLst>
              <a:latin typeface="Arial"/>
              <a:ea typeface="ＭＳ Ｐゴシック" charset="0"/>
              <a:cs typeface="Arial"/>
            </a:endParaRPr>
          </a:p>
          <a:p>
            <a:pPr algn="r" rtl="1" eaLnBrk="1" hangingPunct="1">
              <a:lnSpc>
                <a:spcPct val="90000"/>
              </a:lnSpc>
              <a:defRPr/>
            </a:pPr>
            <a:r>
              <a:rPr lang="ar-JO" b="1" dirty="0">
                <a:effectLst>
                  <a:glow rad="152400">
                    <a:srgbClr val="000000"/>
                  </a:glow>
                  <a:outerShdw blurRad="38100" dist="38100" dir="2700000" algn="tl">
                    <a:srgbClr val="000000">
                      <a:alpha val="43137"/>
                    </a:srgbClr>
                  </a:outerShdw>
                </a:effectLst>
                <a:latin typeface="Arial"/>
                <a:ea typeface="ＭＳ Ｐゴシック" charset="0"/>
                <a:cs typeface="Arial"/>
              </a:rPr>
              <a:t>تغيير التهم</a:t>
            </a:r>
            <a:endParaRPr lang="en-US" b="1" dirty="0">
              <a:effectLst>
                <a:glow rad="152400">
                  <a:srgbClr val="000000"/>
                </a:glow>
                <a:outerShdw blurRad="38100" dist="38100" dir="2700000" algn="tl">
                  <a:srgbClr val="000000">
                    <a:alpha val="43137"/>
                  </a:srgbClr>
                </a:outerShdw>
              </a:effectLst>
              <a:latin typeface="Arial"/>
              <a:ea typeface="ＭＳ Ｐゴシック" charset="0"/>
              <a:cs typeface="Arial"/>
            </a:endParaRPr>
          </a:p>
          <a:p>
            <a:pPr algn="r" rtl="1" eaLnBrk="1" hangingPunct="1">
              <a:lnSpc>
                <a:spcPct val="90000"/>
              </a:lnSpc>
              <a:defRPr/>
            </a:pPr>
            <a:r>
              <a:rPr lang="ar-JO" b="1" dirty="0">
                <a:effectLst>
                  <a:glow rad="152400">
                    <a:srgbClr val="000000"/>
                  </a:glow>
                  <a:outerShdw blurRad="38100" dist="38100" dir="2700000" algn="tl">
                    <a:srgbClr val="000000">
                      <a:alpha val="43137"/>
                    </a:srgbClr>
                  </a:outerShdw>
                </a:effectLst>
                <a:latin typeface="Arial"/>
                <a:ea typeface="ＭＳ Ｐゴシック" charset="0"/>
                <a:cs typeface="Arial"/>
              </a:rPr>
              <a:t>لا يوجد هيئة دفاع</a:t>
            </a:r>
            <a:endParaRPr lang="en-US" b="1" dirty="0">
              <a:effectLst>
                <a:glow rad="152400">
                  <a:srgbClr val="000000"/>
                </a:glow>
                <a:outerShdw blurRad="38100" dist="38100" dir="2700000" algn="tl">
                  <a:srgbClr val="000000">
                    <a:alpha val="43137"/>
                  </a:srgbClr>
                </a:outerShdw>
              </a:effectLst>
              <a:latin typeface="Arial"/>
              <a:ea typeface="ＭＳ Ｐゴシック" charset="0"/>
              <a:cs typeface="Arial"/>
            </a:endParaRPr>
          </a:p>
          <a:p>
            <a:pPr algn="r" rtl="1" eaLnBrk="1" hangingPunct="1">
              <a:lnSpc>
                <a:spcPct val="90000"/>
              </a:lnSpc>
              <a:defRPr/>
            </a:pPr>
            <a:r>
              <a:rPr lang="ar-JO" b="1" dirty="0">
                <a:effectLst>
                  <a:glow rad="152400">
                    <a:srgbClr val="000000"/>
                  </a:glow>
                  <a:outerShdw blurRad="38100" dist="38100" dir="2700000" algn="tl">
                    <a:srgbClr val="000000">
                      <a:alpha val="43137"/>
                    </a:srgbClr>
                  </a:outerShdw>
                </a:effectLst>
                <a:latin typeface="Arial"/>
                <a:ea typeface="ＭＳ Ｐゴシック" charset="0"/>
                <a:cs typeface="Arial"/>
              </a:rPr>
              <a:t>عنف</a:t>
            </a:r>
            <a:endParaRPr lang="en-US" b="1" dirty="0">
              <a:effectLst>
                <a:glow rad="152400">
                  <a:srgbClr val="000000"/>
                </a:glow>
                <a:outerShdw blurRad="38100" dist="38100" dir="2700000" algn="tl">
                  <a:srgbClr val="000000">
                    <a:alpha val="43137"/>
                  </a:srgbClr>
                </a:outerShdw>
              </a:effectLst>
              <a:latin typeface="Arial"/>
              <a:ea typeface="ＭＳ Ｐゴシック" charset="0"/>
              <a:cs typeface="Arial"/>
            </a:endParaRPr>
          </a:p>
          <a:p>
            <a:pPr algn="r" rtl="1" eaLnBrk="1" hangingPunct="1">
              <a:lnSpc>
                <a:spcPct val="90000"/>
              </a:lnSpc>
              <a:defRPr/>
            </a:pPr>
            <a:r>
              <a:rPr lang="ar-JO" b="1" dirty="0">
                <a:effectLst>
                  <a:glow rad="152400">
                    <a:srgbClr val="000000"/>
                  </a:glow>
                  <a:outerShdw blurRad="38100" dist="38100" dir="2700000" algn="tl">
                    <a:srgbClr val="000000">
                      <a:alpha val="43137"/>
                    </a:srgbClr>
                  </a:outerShdw>
                </a:effectLst>
                <a:latin typeface="Arial"/>
                <a:ea typeface="ＭＳ Ｐゴシック" charset="0"/>
                <a:cs typeface="Arial"/>
              </a:rPr>
              <a:t>إدانة بدون دليل</a:t>
            </a:r>
            <a:endParaRPr lang="en-US" b="1" dirty="0">
              <a:effectLst>
                <a:glow rad="152400">
                  <a:srgbClr val="000000"/>
                </a:glow>
                <a:outerShdw blurRad="38100" dist="38100" dir="2700000" algn="tl">
                  <a:srgbClr val="000000">
                    <a:alpha val="43137"/>
                  </a:srgbClr>
                </a:outerShdw>
              </a:effectLst>
              <a:latin typeface="Arial"/>
              <a:ea typeface="ＭＳ Ｐゴシック" charset="0"/>
              <a:cs typeface="Arial"/>
            </a:endParaRPr>
          </a:p>
        </p:txBody>
      </p:sp>
      <p:sp>
        <p:nvSpPr>
          <p:cNvPr id="103428" name="Text Box 5"/>
          <p:cNvSpPr txBox="1">
            <a:spLocks noChangeArrowheads="1"/>
          </p:cNvSpPr>
          <p:nvPr/>
        </p:nvSpPr>
        <p:spPr bwMode="auto">
          <a:xfrm>
            <a:off x="7848600" y="82550"/>
            <a:ext cx="106471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defRPr/>
            </a:pPr>
            <a:r>
              <a:rPr lang="ar-JO" sz="2000" b="1" dirty="0">
                <a:effectLst>
                  <a:glow rad="152400">
                    <a:srgbClr val="000000"/>
                  </a:glow>
                  <a:outerShdw blurRad="38100" dist="38100" dir="2700000" algn="tl">
                    <a:srgbClr val="000000">
                      <a:alpha val="43137"/>
                    </a:srgbClr>
                  </a:outerShdw>
                </a:effectLst>
                <a:latin typeface="Arial"/>
                <a:cs typeface="Arial"/>
              </a:rPr>
              <a:t>م ع ج 65</a:t>
            </a:r>
            <a:endParaRPr lang="en-US" sz="2000" b="1" dirty="0">
              <a:effectLst>
                <a:glow rad="152400">
                  <a:srgbClr val="000000"/>
                </a:glow>
                <a:outerShdw blurRad="38100" dist="38100" dir="2700000" algn="tl">
                  <a:srgbClr val="000000">
                    <a:alpha val="43137"/>
                  </a:srgbClr>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anim calcmode="lin" valueType="num">
                                      <p:cBhvr>
                                        <p:cTn id="7" dur="500" fill="hold"/>
                                        <p:tgtEl>
                                          <p:spTgt spid="829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2947">
                                            <p:txEl>
                                              <p:pRg st="0" end="0"/>
                                            </p:txEl>
                                          </p:spTgt>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82947">
                                            <p:txEl>
                                              <p:pRg st="1" end="1"/>
                                            </p:txEl>
                                          </p:spTgt>
                                        </p:tgtEl>
                                        <p:attrNameLst>
                                          <p:attrName>style.visibility</p:attrName>
                                        </p:attrNameLst>
                                      </p:cBhvr>
                                      <p:to>
                                        <p:strVal val="visible"/>
                                      </p:to>
                                    </p:set>
                                    <p:anim calcmode="lin" valueType="num">
                                      <p:cBhvr>
                                        <p:cTn id="12" dur="500" fill="hold"/>
                                        <p:tgtEl>
                                          <p:spTgt spid="82947">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82947">
                                            <p:txEl>
                                              <p:pRg st="1" end="1"/>
                                            </p:txEl>
                                          </p:spTgt>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nodeType="afterEffect">
                                  <p:stCondLst>
                                    <p:cond delay="0"/>
                                  </p:stCondLst>
                                  <p:childTnLst>
                                    <p:set>
                                      <p:cBhvr>
                                        <p:cTn id="16" dur="1" fill="hold">
                                          <p:stCondLst>
                                            <p:cond delay="0"/>
                                          </p:stCondLst>
                                        </p:cTn>
                                        <p:tgtEl>
                                          <p:spTgt spid="82947">
                                            <p:txEl>
                                              <p:pRg st="2" end="2"/>
                                            </p:txEl>
                                          </p:spTgt>
                                        </p:tgtEl>
                                        <p:attrNameLst>
                                          <p:attrName>style.visibility</p:attrName>
                                        </p:attrNameLst>
                                      </p:cBhvr>
                                      <p:to>
                                        <p:strVal val="visible"/>
                                      </p:to>
                                    </p:set>
                                    <p:anim calcmode="lin" valueType="num">
                                      <p:cBhvr>
                                        <p:cTn id="17" dur="500" fill="hold"/>
                                        <p:tgtEl>
                                          <p:spTgt spid="82947">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82947">
                                            <p:txEl>
                                              <p:pRg st="2" end="2"/>
                                            </p:txEl>
                                          </p:spTgt>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1500"/>
                            </p:stCondLst>
                            <p:childTnLst>
                              <p:par>
                                <p:cTn id="20" presetID="17" presetClass="entr" presetSubtype="10" fill="hold" nodeType="afterEffect">
                                  <p:stCondLst>
                                    <p:cond delay="0"/>
                                  </p:stCondLst>
                                  <p:childTnLst>
                                    <p:set>
                                      <p:cBhvr>
                                        <p:cTn id="21" dur="1" fill="hold">
                                          <p:stCondLst>
                                            <p:cond delay="0"/>
                                          </p:stCondLst>
                                        </p:cTn>
                                        <p:tgtEl>
                                          <p:spTgt spid="82947">
                                            <p:txEl>
                                              <p:pRg st="3" end="3"/>
                                            </p:txEl>
                                          </p:spTgt>
                                        </p:tgtEl>
                                        <p:attrNameLst>
                                          <p:attrName>style.visibility</p:attrName>
                                        </p:attrNameLst>
                                      </p:cBhvr>
                                      <p:to>
                                        <p:strVal val="visible"/>
                                      </p:to>
                                    </p:set>
                                    <p:anim calcmode="lin" valueType="num">
                                      <p:cBhvr>
                                        <p:cTn id="22" dur="500" fill="hold"/>
                                        <p:tgtEl>
                                          <p:spTgt spid="82947">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82947">
                                            <p:txEl>
                                              <p:pRg st="3" end="3"/>
                                            </p:txEl>
                                          </p:spTgt>
                                        </p:tgtEl>
                                        <p:attrNameLst>
                                          <p:attrName>ppt_h</p:attrName>
                                        </p:attrNameLst>
                                      </p:cBhvr>
                                      <p:tavLst>
                                        <p:tav tm="0">
                                          <p:val>
                                            <p:strVal val="#ppt_h"/>
                                          </p:val>
                                        </p:tav>
                                        <p:tav tm="100000">
                                          <p:val>
                                            <p:strVal val="#ppt_h"/>
                                          </p:val>
                                        </p:tav>
                                      </p:tavLst>
                                    </p:anim>
                                  </p:childTnLst>
                                </p:cTn>
                              </p:par>
                            </p:childTnLst>
                          </p:cTn>
                        </p:par>
                        <p:par>
                          <p:cTn id="24" fill="hold" nodeType="afterGroup">
                            <p:stCondLst>
                              <p:cond delay="2000"/>
                            </p:stCondLst>
                            <p:childTnLst>
                              <p:par>
                                <p:cTn id="25" presetID="17" presetClass="entr" presetSubtype="10" fill="hold" nodeType="afterEffect">
                                  <p:stCondLst>
                                    <p:cond delay="0"/>
                                  </p:stCondLst>
                                  <p:childTnLst>
                                    <p:set>
                                      <p:cBhvr>
                                        <p:cTn id="26" dur="1" fill="hold">
                                          <p:stCondLst>
                                            <p:cond delay="0"/>
                                          </p:stCondLst>
                                        </p:cTn>
                                        <p:tgtEl>
                                          <p:spTgt spid="82947">
                                            <p:txEl>
                                              <p:pRg st="4" end="4"/>
                                            </p:txEl>
                                          </p:spTgt>
                                        </p:tgtEl>
                                        <p:attrNameLst>
                                          <p:attrName>style.visibility</p:attrName>
                                        </p:attrNameLst>
                                      </p:cBhvr>
                                      <p:to>
                                        <p:strVal val="visible"/>
                                      </p:to>
                                    </p:set>
                                    <p:anim calcmode="lin" valueType="num">
                                      <p:cBhvr>
                                        <p:cTn id="27" dur="500" fill="hold"/>
                                        <p:tgtEl>
                                          <p:spTgt spid="82947">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82947">
                                            <p:txEl>
                                              <p:pRg st="4" end="4"/>
                                            </p:txEl>
                                          </p:spTgt>
                                        </p:tgtEl>
                                        <p:attrNameLst>
                                          <p:attrName>ppt_h</p:attrName>
                                        </p:attrNameLst>
                                      </p:cBhvr>
                                      <p:tavLst>
                                        <p:tav tm="0">
                                          <p:val>
                                            <p:strVal val="#ppt_h"/>
                                          </p:val>
                                        </p:tav>
                                        <p:tav tm="100000">
                                          <p:val>
                                            <p:strVal val="#ppt_h"/>
                                          </p:val>
                                        </p:tav>
                                      </p:tavLst>
                                    </p:anim>
                                  </p:childTnLst>
                                </p:cTn>
                              </p:par>
                            </p:childTnLst>
                          </p:cTn>
                        </p:par>
                        <p:par>
                          <p:cTn id="29" fill="hold" nodeType="afterGroup">
                            <p:stCondLst>
                              <p:cond delay="2500"/>
                            </p:stCondLst>
                            <p:childTnLst>
                              <p:par>
                                <p:cTn id="30" presetID="17" presetClass="entr" presetSubtype="10" fill="hold" nodeType="afterEffect">
                                  <p:stCondLst>
                                    <p:cond delay="0"/>
                                  </p:stCondLst>
                                  <p:childTnLst>
                                    <p:set>
                                      <p:cBhvr>
                                        <p:cTn id="31" dur="1" fill="hold">
                                          <p:stCondLst>
                                            <p:cond delay="0"/>
                                          </p:stCondLst>
                                        </p:cTn>
                                        <p:tgtEl>
                                          <p:spTgt spid="82947">
                                            <p:txEl>
                                              <p:pRg st="5" end="5"/>
                                            </p:txEl>
                                          </p:spTgt>
                                        </p:tgtEl>
                                        <p:attrNameLst>
                                          <p:attrName>style.visibility</p:attrName>
                                        </p:attrNameLst>
                                      </p:cBhvr>
                                      <p:to>
                                        <p:strVal val="visible"/>
                                      </p:to>
                                    </p:set>
                                    <p:anim calcmode="lin" valueType="num">
                                      <p:cBhvr>
                                        <p:cTn id="32" dur="500" fill="hold"/>
                                        <p:tgtEl>
                                          <p:spTgt spid="82947">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82947">
                                            <p:txEl>
                                              <p:pRg st="5" end="5"/>
                                            </p:txEl>
                                          </p:spTgt>
                                        </p:tgtEl>
                                        <p:attrNameLst>
                                          <p:attrName>ppt_h</p:attrName>
                                        </p:attrNameLst>
                                      </p:cBhvr>
                                      <p:tavLst>
                                        <p:tav tm="0">
                                          <p:val>
                                            <p:strVal val="#ppt_h"/>
                                          </p:val>
                                        </p:tav>
                                        <p:tav tm="100000">
                                          <p:val>
                                            <p:strVal val="#ppt_h"/>
                                          </p:val>
                                        </p:tav>
                                      </p:tavLst>
                                    </p:anim>
                                  </p:childTnLst>
                                </p:cTn>
                              </p:par>
                            </p:childTnLst>
                          </p:cTn>
                        </p:par>
                        <p:par>
                          <p:cTn id="34" fill="hold" nodeType="afterGroup">
                            <p:stCondLst>
                              <p:cond delay="3000"/>
                            </p:stCondLst>
                            <p:childTnLst>
                              <p:par>
                                <p:cTn id="35" presetID="17" presetClass="entr" presetSubtype="10" fill="hold" nodeType="afterEffect">
                                  <p:stCondLst>
                                    <p:cond delay="0"/>
                                  </p:stCondLst>
                                  <p:childTnLst>
                                    <p:set>
                                      <p:cBhvr>
                                        <p:cTn id="36" dur="1" fill="hold">
                                          <p:stCondLst>
                                            <p:cond delay="0"/>
                                          </p:stCondLst>
                                        </p:cTn>
                                        <p:tgtEl>
                                          <p:spTgt spid="82947">
                                            <p:txEl>
                                              <p:pRg st="6" end="6"/>
                                            </p:txEl>
                                          </p:spTgt>
                                        </p:tgtEl>
                                        <p:attrNameLst>
                                          <p:attrName>style.visibility</p:attrName>
                                        </p:attrNameLst>
                                      </p:cBhvr>
                                      <p:to>
                                        <p:strVal val="visible"/>
                                      </p:to>
                                    </p:set>
                                    <p:anim calcmode="lin" valueType="num">
                                      <p:cBhvr>
                                        <p:cTn id="37" dur="500" fill="hold"/>
                                        <p:tgtEl>
                                          <p:spTgt spid="82947">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82947">
                                            <p:txEl>
                                              <p:pRg st="6" end="6"/>
                                            </p:txEl>
                                          </p:spTgt>
                                        </p:tgtEl>
                                        <p:attrNameLst>
                                          <p:attrName>ppt_h</p:attrName>
                                        </p:attrNameLst>
                                      </p:cBhvr>
                                      <p:tavLst>
                                        <p:tav tm="0">
                                          <p:val>
                                            <p:strVal val="#ppt_h"/>
                                          </p:val>
                                        </p:tav>
                                        <p:tav tm="100000">
                                          <p:val>
                                            <p:strVal val="#ppt_h"/>
                                          </p:val>
                                        </p:tav>
                                      </p:tavLst>
                                    </p:anim>
                                  </p:childTnLst>
                                </p:cTn>
                              </p:par>
                            </p:childTnLst>
                          </p:cTn>
                        </p:par>
                        <p:par>
                          <p:cTn id="39" fill="hold" nodeType="afterGroup">
                            <p:stCondLst>
                              <p:cond delay="3500"/>
                            </p:stCondLst>
                            <p:childTnLst>
                              <p:par>
                                <p:cTn id="40" presetID="17" presetClass="entr" presetSubtype="10" fill="hold" nodeType="afterEffect">
                                  <p:stCondLst>
                                    <p:cond delay="0"/>
                                  </p:stCondLst>
                                  <p:childTnLst>
                                    <p:set>
                                      <p:cBhvr>
                                        <p:cTn id="41" dur="1" fill="hold">
                                          <p:stCondLst>
                                            <p:cond delay="0"/>
                                          </p:stCondLst>
                                        </p:cTn>
                                        <p:tgtEl>
                                          <p:spTgt spid="82947">
                                            <p:txEl>
                                              <p:pRg st="7" end="7"/>
                                            </p:txEl>
                                          </p:spTgt>
                                        </p:tgtEl>
                                        <p:attrNameLst>
                                          <p:attrName>style.visibility</p:attrName>
                                        </p:attrNameLst>
                                      </p:cBhvr>
                                      <p:to>
                                        <p:strVal val="visible"/>
                                      </p:to>
                                    </p:set>
                                    <p:anim calcmode="lin" valueType="num">
                                      <p:cBhvr>
                                        <p:cTn id="42" dur="500" fill="hold"/>
                                        <p:tgtEl>
                                          <p:spTgt spid="82947">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82947">
                                            <p:txEl>
                                              <p:pRg st="7" end="7"/>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ChangeArrowheads="1"/>
          </p:cNvSpPr>
          <p:nvPr>
            <p:ph type="title"/>
          </p:nvPr>
        </p:nvSpPr>
        <p:spPr>
          <a:xfrm>
            <a:off x="-36513" y="-26988"/>
            <a:ext cx="9217026" cy="1139826"/>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من هم الشيوخ اليهود؟</a:t>
            </a:r>
            <a:endParaRPr lang="en-US" b="1" dirty="0">
              <a:latin typeface="Arial" panose="020B0604020202020204" pitchFamily="34" charset="0"/>
              <a:ea typeface="ＭＳ Ｐゴシック" charset="0"/>
              <a:cs typeface="Arial" panose="020B0604020202020204" pitchFamily="34" charset="0"/>
            </a:endParaRPr>
          </a:p>
        </p:txBody>
      </p:sp>
      <p:sp>
        <p:nvSpPr>
          <p:cNvPr id="72707" name="Rectangle 3"/>
          <p:cNvSpPr>
            <a:spLocks noGrp="1" noChangeArrowheads="1"/>
          </p:cNvSpPr>
          <p:nvPr>
            <p:ph type="body" idx="1"/>
          </p:nvPr>
        </p:nvSpPr>
        <p:spPr>
          <a:xfrm>
            <a:off x="4499992" y="1362075"/>
            <a:ext cx="4644008" cy="2590800"/>
          </a:xfrm>
        </p:spPr>
        <p:txBody>
          <a:bodyPr/>
          <a:lstStyle/>
          <a:p>
            <a:pPr algn="r" rtl="1" eaLnBrk="1" hangingPunct="1">
              <a:defRPr/>
            </a:pPr>
            <a:r>
              <a:rPr lang="ar-JO" sz="2800" b="1" dirty="0">
                <a:latin typeface="Arial" panose="020B0604020202020204" pitchFamily="34" charset="0"/>
                <a:ea typeface="ＭＳ Ｐゴシック" charset="0"/>
                <a:cs typeface="Arial" panose="020B0604020202020204" pitchFamily="34" charset="0"/>
              </a:rPr>
              <a:t>محامون؟</a:t>
            </a:r>
            <a:endParaRPr lang="en-US" sz="2800" b="1" dirty="0">
              <a:latin typeface="Arial" panose="020B0604020202020204" pitchFamily="34" charset="0"/>
              <a:ea typeface="ＭＳ Ｐゴシック" charset="0"/>
              <a:cs typeface="Arial" panose="020B0604020202020204" pitchFamily="34" charset="0"/>
            </a:endParaRPr>
          </a:p>
          <a:p>
            <a:pPr algn="r" rtl="1" eaLnBrk="1" hangingPunct="1">
              <a:defRPr/>
            </a:pPr>
            <a:r>
              <a:rPr lang="ar-JO" sz="2800" b="1" dirty="0">
                <a:latin typeface="Arial" panose="020B0604020202020204" pitchFamily="34" charset="0"/>
                <a:ea typeface="ＭＳ Ｐゴシック" charset="0"/>
                <a:cs typeface="Arial" panose="020B0604020202020204" pitchFamily="34" charset="0"/>
              </a:rPr>
              <a:t>صدوقيون؟</a:t>
            </a:r>
            <a:endParaRPr lang="en-US" sz="2800" b="1" dirty="0">
              <a:latin typeface="Arial" panose="020B0604020202020204" pitchFamily="34" charset="0"/>
              <a:ea typeface="ＭＳ Ｐゴシック" charset="0"/>
              <a:cs typeface="Arial" panose="020B0604020202020204" pitchFamily="34" charset="0"/>
            </a:endParaRPr>
          </a:p>
          <a:p>
            <a:pPr algn="r" rtl="1" eaLnBrk="1" hangingPunct="1">
              <a:defRPr/>
            </a:pPr>
            <a:r>
              <a:rPr lang="ar-JO" sz="2800" b="1" dirty="0">
                <a:latin typeface="Arial" panose="020B0604020202020204" pitchFamily="34" charset="0"/>
                <a:ea typeface="ＭＳ Ｐゴシック" charset="0"/>
                <a:cs typeface="Arial" panose="020B0604020202020204" pitchFamily="34" charset="0"/>
              </a:rPr>
              <a:t>فريسيون؟</a:t>
            </a:r>
            <a:endParaRPr lang="en-US" sz="2800" b="1" dirty="0">
              <a:latin typeface="Arial" panose="020B0604020202020204" pitchFamily="34" charset="0"/>
              <a:ea typeface="ＭＳ Ｐゴシック" charset="0"/>
              <a:cs typeface="Arial" panose="020B0604020202020204" pitchFamily="34" charset="0"/>
            </a:endParaRPr>
          </a:p>
          <a:p>
            <a:pPr algn="r" rtl="1" eaLnBrk="1" hangingPunct="1">
              <a:defRPr/>
            </a:pPr>
            <a:r>
              <a:rPr lang="ar-JO" sz="2800" b="1" dirty="0">
                <a:latin typeface="Arial" panose="020B0604020202020204" pitchFamily="34" charset="0"/>
                <a:ea typeface="ＭＳ Ｐゴシック" charset="0"/>
                <a:cs typeface="Arial" panose="020B0604020202020204" pitchFamily="34" charset="0"/>
              </a:rPr>
              <a:t>هيرودسيون؟</a:t>
            </a:r>
            <a:endParaRPr lang="en-US" sz="2800" b="1" dirty="0">
              <a:latin typeface="Arial" panose="020B0604020202020204" pitchFamily="34" charset="0"/>
              <a:ea typeface="ＭＳ Ｐゴシック" charset="0"/>
              <a:cs typeface="Arial" panose="020B0604020202020204" pitchFamily="34" charset="0"/>
            </a:endParaRPr>
          </a:p>
          <a:p>
            <a:pPr algn="r" rtl="1" eaLnBrk="1" hangingPunct="1">
              <a:defRPr/>
            </a:pPr>
            <a:r>
              <a:rPr lang="ar-JO" sz="2800" b="1" dirty="0">
                <a:latin typeface="Arial" panose="020B0604020202020204" pitchFamily="34" charset="0"/>
                <a:ea typeface="ＭＳ Ｐゴシック" charset="0"/>
                <a:cs typeface="Arial" panose="020B0604020202020204" pitchFamily="34" charset="0"/>
              </a:rPr>
              <a:t>لاويون؟</a:t>
            </a:r>
            <a:endParaRPr lang="en-US" sz="2800" b="1" dirty="0">
              <a:latin typeface="Arial" panose="020B0604020202020204" pitchFamily="34" charset="0"/>
              <a:ea typeface="ＭＳ Ｐゴシック" charset="0"/>
              <a:cs typeface="Arial" panose="020B0604020202020204" pitchFamily="34" charset="0"/>
            </a:endParaRPr>
          </a:p>
        </p:txBody>
      </p:sp>
      <p:pic>
        <p:nvPicPr>
          <p:cNvPr id="143363" name="Picture 4" descr="Eld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183063"/>
            <a:ext cx="9144000" cy="2674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9" name="Rectangle 5"/>
          <p:cNvSpPr>
            <a:spLocks noChangeArrowheads="1"/>
          </p:cNvSpPr>
          <p:nvPr/>
        </p:nvSpPr>
        <p:spPr bwMode="auto">
          <a:xfrm>
            <a:off x="1" y="1362075"/>
            <a:ext cx="4499992" cy="2590800"/>
          </a:xfrm>
          <a:prstGeom prst="rect">
            <a:avLst/>
          </a:prstGeom>
          <a:noFill/>
          <a:ln w="9525">
            <a:noFill/>
            <a:miter lim="800000"/>
            <a:headEnd/>
            <a:tailEnd/>
          </a:ln>
          <a:effectLst/>
        </p:spPr>
        <p:txBody>
          <a:bodyPr/>
          <a:lstStyle/>
          <a:p>
            <a:pPr marL="342900" indent="-342900" algn="r" rtl="1" eaLnBrk="1" hangingPunct="1">
              <a:spcBef>
                <a:spcPct val="20000"/>
              </a:spcBef>
              <a:buClr>
                <a:schemeClr val="hlink"/>
              </a:buClr>
              <a:buSzPct val="60000"/>
              <a:buFont typeface="Wingdings" charset="0"/>
              <a:buChar char="n"/>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كتبة؟</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eaLnBrk="1" hangingPunct="1">
              <a:spcBef>
                <a:spcPct val="20000"/>
              </a:spcBef>
              <a:buClr>
                <a:schemeClr val="hlink"/>
              </a:buClr>
              <a:buSzPct val="60000"/>
              <a:buFont typeface="Wingdings" charset="0"/>
              <a:buChar char="n"/>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كهنة رئيسيون؟</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eaLnBrk="1" hangingPunct="1">
              <a:spcBef>
                <a:spcPct val="20000"/>
              </a:spcBef>
              <a:buClr>
                <a:schemeClr val="hlink"/>
              </a:buClr>
              <a:buSzPct val="60000"/>
              <a:buFont typeface="Wingdings" charset="0"/>
              <a:buChar char="n"/>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أسينيون؟</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eaLnBrk="1" hangingPunct="1">
              <a:spcBef>
                <a:spcPct val="20000"/>
              </a:spcBef>
              <a:buClr>
                <a:schemeClr val="hlink"/>
              </a:buClr>
              <a:buSzPct val="60000"/>
              <a:buFont typeface="Wingdings" charset="0"/>
              <a:buChar char="n"/>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غيورون؟</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eaLnBrk="1" hangingPunct="1">
              <a:spcBef>
                <a:spcPct val="20000"/>
              </a:spcBef>
              <a:buClr>
                <a:schemeClr val="hlink"/>
              </a:buClr>
              <a:buSzPct val="60000"/>
              <a:buFont typeface="Wingdings" charset="0"/>
              <a:buChar char="n"/>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لا شيء مما ذكر؟</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4598569"/>
            <a:ext cx="9144000" cy="2276475"/>
          </a:xfrm>
        </p:spPr>
        <p:txBody>
          <a:bodyPr/>
          <a:lstStyle/>
          <a:p>
            <a:pPr eaLnBrk="1" hangingPunct="1"/>
            <a:r>
              <a:rPr lang="ar-JO" sz="4000" dirty="0">
                <a:latin typeface="Arial" panose="020B0604020202020204" pitchFamily="34" charset="0"/>
                <a:ea typeface="ＭＳ Ｐゴシック" charset="0"/>
                <a:cs typeface="Arial" panose="020B0604020202020204" pitchFamily="34" charset="0"/>
              </a:rPr>
              <a:t>كان الفريسيون والصدوقيون يفتقرون إلى الصدق</a:t>
            </a:r>
            <a:endParaRPr lang="en-US" sz="4000" dirty="0">
              <a:latin typeface="Arial" panose="020B0604020202020204" pitchFamily="34" charset="0"/>
              <a:ea typeface="ＭＳ Ｐゴシック" charset="0"/>
              <a:cs typeface="Arial" panose="020B0604020202020204" pitchFamily="34" charset="0"/>
            </a:endParaRPr>
          </a:p>
        </p:txBody>
      </p:sp>
      <p:pic>
        <p:nvPicPr>
          <p:cNvPr id="145410" name="Picture 4" descr="Sects Diagram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455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9" name="Text Box 5"/>
          <p:cNvSpPr txBox="1">
            <a:spLocks noChangeArrowheads="1"/>
          </p:cNvSpPr>
          <p:nvPr/>
        </p:nvSpPr>
        <p:spPr bwMode="auto">
          <a:xfrm>
            <a:off x="8412163" y="76200"/>
            <a:ext cx="704039" cy="461665"/>
          </a:xfrm>
          <a:prstGeom prst="rect">
            <a:avLst/>
          </a:prstGeom>
          <a:solidFill>
            <a:schemeClr val="bg2"/>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defRPr/>
            </a:pPr>
            <a:r>
              <a:rPr lang="ar-JO" b="1" dirty="0">
                <a:latin typeface="Arial" panose="020B0604020202020204" pitchFamily="34" charset="0"/>
                <a:cs typeface="Arial" panose="020B0604020202020204" pitchFamily="34" charset="0"/>
              </a:rPr>
              <a:t>124</a:t>
            </a:r>
            <a:endParaRPr lang="en-US" sz="20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slide(fromBottom)">
                                      <p:cBhvr>
                                        <p:cTn id="7" dur="500"/>
                                        <p:tgtEl>
                                          <p:spTgt spid="4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AutoShape 2"/>
          <p:cNvSpPr>
            <a:spLocks noGrp="1" noChangeArrowheads="1"/>
          </p:cNvSpPr>
          <p:nvPr>
            <p:ph type="title"/>
          </p:nvPr>
        </p:nvSpPr>
        <p:spPr/>
        <p:txBody>
          <a:bodyPr/>
          <a:lstStyle/>
          <a:p>
            <a:pPr algn="ctr" eaLnBrk="1" hangingPunct="1"/>
            <a:r>
              <a:rPr lang="ar-JO" dirty="0">
                <a:latin typeface="Arial" panose="020B0604020202020204" pitchFamily="34" charset="0"/>
                <a:ea typeface="ＭＳ Ｐゴシック" charset="0"/>
                <a:cs typeface="Arial" panose="020B0604020202020204" pitchFamily="34" charset="0"/>
              </a:rPr>
              <a:t>الأسينيون</a:t>
            </a:r>
            <a:endParaRPr lang="en-US" dirty="0">
              <a:latin typeface="Arial" panose="020B0604020202020204" pitchFamily="34" charset="0"/>
              <a:ea typeface="ＭＳ Ｐゴシック" charset="0"/>
              <a:cs typeface="Arial" panose="020B0604020202020204" pitchFamily="34" charset="0"/>
            </a:endParaRPr>
          </a:p>
        </p:txBody>
      </p:sp>
      <p:sp>
        <p:nvSpPr>
          <p:cNvPr id="147458" name="Rectangle 3"/>
          <p:cNvSpPr>
            <a:spLocks noGrp="1" noChangeArrowheads="1"/>
          </p:cNvSpPr>
          <p:nvPr>
            <p:ph type="body" idx="1"/>
          </p:nvPr>
        </p:nvSpPr>
        <p:spPr/>
        <p:txBody>
          <a:bodyPr/>
          <a:lstStyle/>
          <a:p>
            <a:pPr algn="r" rtl="1" eaLnBrk="1" hangingPunct="1"/>
            <a:r>
              <a:rPr lang="ar-JO" b="1" dirty="0">
                <a:latin typeface="Arial" panose="020B0604020202020204" pitchFamily="34" charset="0"/>
                <a:ea typeface="ＭＳ Ｐゴシック" charset="0"/>
                <a:cs typeface="Arial" panose="020B0604020202020204" pitchFamily="34" charset="0"/>
              </a:rPr>
              <a:t>ما هي </a:t>
            </a:r>
            <a:r>
              <a:rPr lang="ar-JO" b="1" u="sng" dirty="0">
                <a:latin typeface="Arial" panose="020B0604020202020204" pitchFamily="34" charset="0"/>
                <a:ea typeface="ＭＳ Ｐゴシック" charset="0"/>
                <a:cs typeface="Arial" panose="020B0604020202020204" pitchFamily="34" charset="0"/>
              </a:rPr>
              <a:t>السمات الرئيسية </a:t>
            </a:r>
            <a:r>
              <a:rPr lang="ar-JO" b="1" dirty="0">
                <a:latin typeface="Arial" panose="020B0604020202020204" pitchFamily="34" charset="0"/>
                <a:ea typeface="ＭＳ Ｐゴシック" charset="0"/>
                <a:cs typeface="Arial" panose="020B0604020202020204" pitchFamily="34" charset="0"/>
              </a:rPr>
              <a:t>للأسينيين؟</a:t>
            </a:r>
          </a:p>
          <a:p>
            <a:pPr algn="r" rtl="1" eaLnBrk="1" hangingPunct="1"/>
            <a:r>
              <a:rPr lang="ar-JO" b="1" dirty="0">
                <a:latin typeface="Arial" panose="020B0604020202020204" pitchFamily="34" charset="0"/>
                <a:ea typeface="ＭＳ Ｐゴシック" charset="0"/>
                <a:cs typeface="Arial" panose="020B0604020202020204" pitchFamily="34" charset="0"/>
              </a:rPr>
              <a:t>من هم الأسينيون </a:t>
            </a:r>
            <a:r>
              <a:rPr lang="ar-JO" b="1" u="sng" dirty="0">
                <a:latin typeface="Arial" panose="020B0604020202020204" pitchFamily="34" charset="0"/>
                <a:ea typeface="ＭＳ Ｐゴシック" charset="0"/>
                <a:cs typeface="Arial" panose="020B0604020202020204" pitchFamily="34" charset="0"/>
              </a:rPr>
              <a:t>اليوم</a:t>
            </a:r>
            <a:r>
              <a:rPr lang="ar-JO" b="1" dirty="0">
                <a:latin typeface="Arial" panose="020B0604020202020204" pitchFamily="34" charset="0"/>
                <a:ea typeface="ＭＳ Ｐゴシック" charset="0"/>
                <a:cs typeface="Arial" panose="020B0604020202020204" pitchFamily="34" charset="0"/>
              </a:rPr>
              <a:t>؟</a:t>
            </a:r>
            <a:endParaRPr lang="en-US" b="1" dirty="0">
              <a:latin typeface="Arial" panose="020B0604020202020204" pitchFamily="34" charset="0"/>
              <a:ea typeface="ＭＳ Ｐゴシック" charset="0"/>
              <a:cs typeface="Arial" panose="020B0604020202020204" pitchFamily="34" charset="0"/>
            </a:endParaRPr>
          </a:p>
        </p:txBody>
      </p:sp>
      <p:sp>
        <p:nvSpPr>
          <p:cNvPr id="147459" name="Text Box 4"/>
          <p:cNvSpPr txBox="1">
            <a:spLocks noChangeArrowheads="1"/>
          </p:cNvSpPr>
          <p:nvPr/>
        </p:nvSpPr>
        <p:spPr bwMode="auto">
          <a:xfrm>
            <a:off x="8247063" y="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ar-JO" sz="2000" b="1" dirty="0">
                <a:latin typeface="Arial" panose="020B0604020202020204" pitchFamily="34" charset="0"/>
                <a:cs typeface="Arial" panose="020B0604020202020204" pitchFamily="34" charset="0"/>
              </a:rPr>
              <a:t>115</a:t>
            </a:r>
            <a:endParaRPr lang="en-US" sz="2000" b="1" dirty="0">
              <a:latin typeface="Arial" panose="020B0604020202020204" pitchFamily="34" charset="0"/>
              <a:cs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title"/>
          </p:nvPr>
        </p:nvSpPr>
        <p:spPr>
          <a:xfrm>
            <a:off x="5148263" y="188913"/>
            <a:ext cx="3995737" cy="2287587"/>
          </a:xfrm>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تم العثور على المزيد   من اليهودية الحقيقية   في الصحراء</a:t>
            </a:r>
            <a:endParaRPr lang="en-US" sz="3600" b="1" dirty="0">
              <a:latin typeface="Arial" panose="020B0604020202020204" pitchFamily="34" charset="0"/>
              <a:ea typeface="ＭＳ Ｐゴシック" charset="0"/>
              <a:cs typeface="Arial" panose="020B0604020202020204" pitchFamily="34" charset="0"/>
            </a:endParaRPr>
          </a:p>
        </p:txBody>
      </p:sp>
      <p:sp>
        <p:nvSpPr>
          <p:cNvPr id="43011" name="Rectangle 3"/>
          <p:cNvSpPr>
            <a:spLocks noGrp="1" noChangeArrowheads="1"/>
          </p:cNvSpPr>
          <p:nvPr>
            <p:ph type="body" idx="1"/>
          </p:nvPr>
        </p:nvSpPr>
        <p:spPr>
          <a:xfrm>
            <a:off x="5410200" y="2743200"/>
            <a:ext cx="1970112" cy="3387725"/>
          </a:xfrm>
        </p:spPr>
        <p:txBody>
          <a:bodyPr/>
          <a:lstStyle/>
          <a:p>
            <a:pPr algn="r" rtl="1" eaLnBrk="1" hangingPunct="1">
              <a:defRPr/>
            </a:pPr>
            <a:r>
              <a:rPr lang="ar-JO" b="1" dirty="0">
                <a:latin typeface="Arial" panose="020B0604020202020204" pitchFamily="34" charset="0"/>
                <a:ea typeface="ＭＳ Ｐゴシック" charset="0"/>
                <a:cs typeface="Arial" panose="020B0604020202020204" pitchFamily="34" charset="0"/>
              </a:rPr>
              <a:t>الغيورون</a:t>
            </a:r>
            <a:endParaRPr lang="en-US" b="1" dirty="0">
              <a:latin typeface="Arial" panose="020B0604020202020204" pitchFamily="34" charset="0"/>
              <a:ea typeface="ＭＳ Ｐゴシック" charset="0"/>
              <a:cs typeface="Arial" panose="020B0604020202020204" pitchFamily="34" charset="0"/>
            </a:endParaRPr>
          </a:p>
          <a:p>
            <a:pPr algn="r" rtl="1" eaLnBrk="1" hangingPunct="1">
              <a:defRPr/>
            </a:pPr>
            <a:r>
              <a:rPr lang="ar-JO" b="1" dirty="0">
                <a:latin typeface="Arial" panose="020B0604020202020204" pitchFamily="34" charset="0"/>
                <a:ea typeface="ＭＳ Ｐゴシック" charset="0"/>
                <a:cs typeface="Arial" panose="020B0604020202020204" pitchFamily="34" charset="0"/>
              </a:rPr>
              <a:t>الأسينيون</a:t>
            </a:r>
            <a:endParaRPr lang="en-US" b="1" dirty="0">
              <a:latin typeface="Arial" panose="020B0604020202020204" pitchFamily="34" charset="0"/>
              <a:ea typeface="ＭＳ Ｐゴシック" charset="0"/>
              <a:cs typeface="Arial" panose="020B0604020202020204" pitchFamily="34" charset="0"/>
            </a:endParaRPr>
          </a:p>
        </p:txBody>
      </p:sp>
      <p:pic>
        <p:nvPicPr>
          <p:cNvPr id="149507" name="Picture 4" descr="Dead 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194300" cy="6364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107504" y="188640"/>
            <a:ext cx="4845496" cy="1938992"/>
          </a:xfrm>
          <a:prstGeom prst="rect">
            <a:avLst/>
          </a:prstGeom>
          <a:solidFill>
            <a:schemeClr val="tx1"/>
          </a:solidFill>
        </p:spPr>
        <p:txBody>
          <a:bodyPr>
            <a:spAutoFit/>
          </a:bodyPr>
          <a:lstStyle/>
          <a:p>
            <a:pPr algn="ctr">
              <a:defRPr/>
            </a:pPr>
            <a:r>
              <a:rPr lang="ar-JO" sz="6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ea typeface="ＭＳ Ｐゴシック" pitchFamily="34" charset="-128"/>
                <a:cs typeface="Arial" panose="020B0604020202020204" pitchFamily="34" charset="0"/>
              </a:rPr>
              <a:t>البحر          الميت</a:t>
            </a:r>
            <a:endParaRPr lang="en-US" sz="11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ea typeface="ＭＳ Ｐゴシック" pitchFamily="34" charset="-128"/>
              <a:cs typeface="Arial" panose="020B0604020202020204" pitchFamily="34" charset="0"/>
            </a:endParaRPr>
          </a:p>
        </p:txBody>
      </p:sp>
      <p:sp>
        <p:nvSpPr>
          <p:cNvPr id="8" name="TextBox 7"/>
          <p:cNvSpPr txBox="1"/>
          <p:nvPr/>
        </p:nvSpPr>
        <p:spPr>
          <a:xfrm>
            <a:off x="0" y="2103239"/>
            <a:ext cx="5148064" cy="461665"/>
          </a:xfrm>
          <a:prstGeom prst="rect">
            <a:avLst/>
          </a:prstGeom>
          <a:solidFill>
            <a:schemeClr val="tx1"/>
          </a:solidFill>
        </p:spPr>
        <p:txBody>
          <a:bodyPr>
            <a:spAutoFit/>
          </a:bodyPr>
          <a:lstStyle/>
          <a:p>
            <a:pPr algn="ctr">
              <a:defRPr/>
            </a:pPr>
            <a:r>
              <a:rPr lang="ar-JO" sz="2400" b="1" dirty="0">
                <a:ln>
                  <a:solidFill>
                    <a:schemeClr val="bg2"/>
                  </a:solidFill>
                </a:ln>
                <a:solidFill>
                  <a:schemeClr val="tx1">
                    <a:lumMod val="75000"/>
                  </a:schemeClr>
                </a:solidFill>
                <a:latin typeface="Arial" panose="020B0604020202020204" pitchFamily="34" charset="0"/>
                <a:ea typeface="ＭＳ Ｐゴシック" pitchFamily="34" charset="-128"/>
                <a:cs typeface="Arial" panose="020B0604020202020204" pitchFamily="34" charset="0"/>
              </a:rPr>
              <a:t>أريحا</a:t>
            </a:r>
            <a:r>
              <a:rPr lang="en-US" sz="2400" b="1" dirty="0">
                <a:ln>
                  <a:solidFill>
                    <a:schemeClr val="bg2"/>
                  </a:solidFill>
                </a:ln>
                <a:solidFill>
                  <a:schemeClr val="tx1">
                    <a:lumMod val="75000"/>
                  </a:schemeClr>
                </a:solidFill>
                <a:latin typeface="Arial" panose="020B0604020202020204" pitchFamily="34" charset="0"/>
                <a:ea typeface="ＭＳ Ｐゴシック" pitchFamily="34" charset="-128"/>
                <a:cs typeface="Arial" panose="020B0604020202020204" pitchFamily="34" charset="0"/>
              </a:rPr>
              <a:t>              </a:t>
            </a:r>
            <a:r>
              <a:rPr lang="ar-JO" sz="2400" b="1" dirty="0">
                <a:ln>
                  <a:solidFill>
                    <a:schemeClr val="bg2"/>
                  </a:solidFill>
                </a:ln>
                <a:solidFill>
                  <a:schemeClr val="tx1">
                    <a:lumMod val="75000"/>
                  </a:schemeClr>
                </a:solidFill>
                <a:latin typeface="Arial" panose="020B0604020202020204" pitchFamily="34" charset="0"/>
                <a:ea typeface="ＭＳ Ｐゴシック" pitchFamily="34" charset="-128"/>
                <a:cs typeface="Arial" panose="020B0604020202020204" pitchFamily="34" charset="0"/>
              </a:rPr>
              <a:t>قمران</a:t>
            </a:r>
            <a:r>
              <a:rPr lang="en-US" sz="2400" b="1" dirty="0">
                <a:ln>
                  <a:solidFill>
                    <a:schemeClr val="bg2"/>
                  </a:solidFill>
                </a:ln>
                <a:solidFill>
                  <a:schemeClr val="tx1">
                    <a:lumMod val="75000"/>
                  </a:schemeClr>
                </a:solidFill>
                <a:latin typeface="Arial" panose="020B0604020202020204" pitchFamily="34" charset="0"/>
                <a:ea typeface="ＭＳ Ｐゴシック" pitchFamily="34" charset="-128"/>
                <a:cs typeface="Arial" panose="020B0604020202020204" pitchFamily="34" charset="0"/>
              </a:rPr>
              <a:t>   </a:t>
            </a:r>
            <a:r>
              <a:rPr lang="ar-JO" sz="2400" b="1" dirty="0">
                <a:ln>
                  <a:solidFill>
                    <a:schemeClr val="bg2"/>
                  </a:solidFill>
                </a:ln>
                <a:solidFill>
                  <a:schemeClr val="tx1">
                    <a:lumMod val="75000"/>
                  </a:schemeClr>
                </a:solidFill>
                <a:latin typeface="Arial" panose="020B0604020202020204" pitchFamily="34" charset="0"/>
                <a:ea typeface="ＭＳ Ｐゴシック" pitchFamily="34" charset="-128"/>
                <a:cs typeface="Arial" panose="020B0604020202020204" pitchFamily="34" charset="0"/>
              </a:rPr>
              <a:t>مسادة             </a:t>
            </a:r>
            <a:endParaRPr lang="en-US" sz="2400" b="1" dirty="0">
              <a:ln>
                <a:solidFill>
                  <a:schemeClr val="bg2"/>
                </a:solidFill>
              </a:ln>
              <a:solidFill>
                <a:schemeClr val="tx1">
                  <a:lumMod val="75000"/>
                </a:schemeClr>
              </a:solidFill>
              <a:latin typeface="Arial" panose="020B0604020202020204" pitchFamily="34" charset="0"/>
              <a:ea typeface="ＭＳ Ｐゴシック" pitchFamily="34" charset="-128"/>
              <a:cs typeface="Arial" panose="020B0604020202020204" pitchFamily="34" charset="0"/>
            </a:endParaRPr>
          </a:p>
        </p:txBody>
      </p:sp>
      <p:sp>
        <p:nvSpPr>
          <p:cNvPr id="43015" name="Line 7"/>
          <p:cNvSpPr>
            <a:spLocks noChangeShapeType="1"/>
          </p:cNvSpPr>
          <p:nvPr/>
        </p:nvSpPr>
        <p:spPr bwMode="auto">
          <a:xfrm flipH="1" flipV="1">
            <a:off x="2667000" y="2514600"/>
            <a:ext cx="2819400" cy="114300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43013" name="Line 5"/>
          <p:cNvSpPr>
            <a:spLocks noChangeShapeType="1"/>
          </p:cNvSpPr>
          <p:nvPr/>
        </p:nvSpPr>
        <p:spPr bwMode="auto">
          <a:xfrm flipH="1" flipV="1">
            <a:off x="4419600" y="2590800"/>
            <a:ext cx="1066800" cy="45720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 calcmode="lin" valueType="num">
                                      <p:cBhvr>
                                        <p:cTn id="7" dur="1000" fill="hold"/>
                                        <p:tgtEl>
                                          <p:spTgt spid="4301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301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301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301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43011">
                                            <p:txEl>
                                              <p:pRg st="1" end="1"/>
                                            </p:txEl>
                                          </p:spTgt>
                                        </p:tgtEl>
                                        <p:attrNameLst>
                                          <p:attrName>style.visibility</p:attrName>
                                        </p:attrNameLst>
                                      </p:cBhvr>
                                      <p:to>
                                        <p:strVal val="visible"/>
                                      </p:to>
                                    </p:set>
                                    <p:anim calcmode="lin" valueType="num">
                                      <p:cBhvr>
                                        <p:cTn id="15" dur="1000" fill="hold"/>
                                        <p:tgtEl>
                                          <p:spTgt spid="4301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301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301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301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3013"/>
                                        </p:tgtEl>
                                        <p:attrNameLst>
                                          <p:attrName>style.visibility</p:attrName>
                                        </p:attrNameLst>
                                      </p:cBhvr>
                                      <p:to>
                                        <p:strVal val="visible"/>
                                      </p:to>
                                    </p:set>
                                    <p:animEffect transition="in" filter="wipe(down)">
                                      <p:cBhvr>
                                        <p:cTn id="23" dur="500"/>
                                        <p:tgtEl>
                                          <p:spTgt spid="4301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3015"/>
                                        </p:tgtEl>
                                        <p:attrNameLst>
                                          <p:attrName>style.visibility</p:attrName>
                                        </p:attrNameLst>
                                      </p:cBhvr>
                                      <p:to>
                                        <p:strVal val="visible"/>
                                      </p:to>
                                    </p:set>
                                    <p:animEffect transition="in" filter="wipe(down)">
                                      <p:cBhvr>
                                        <p:cTn id="28" dur="500"/>
                                        <p:tgtEl>
                                          <p:spTgt spid="430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5" grpId="0" animBg="1"/>
      <p:bldP spid="430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4" descr="Ibex&amp;gazel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80000" cy="680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54" name="Rectangle 2"/>
          <p:cNvSpPr>
            <a:spLocks noGrp="1" noChangeArrowheads="1"/>
          </p:cNvSpPr>
          <p:nvPr>
            <p:ph type="title"/>
          </p:nvPr>
        </p:nvSpPr>
        <p:spPr>
          <a:xfrm>
            <a:off x="5257800" y="277813"/>
            <a:ext cx="3706813" cy="5311775"/>
          </a:xfrm>
        </p:spPr>
        <p:txBody>
          <a:bodyPr/>
          <a:lstStyle/>
          <a:p>
            <a:pPr eaLnBrk="1" hangingPunct="1"/>
            <a:r>
              <a:rPr lang="ar-JO" sz="3600" b="1" dirty="0">
                <a:latin typeface="Arial" charset="0"/>
                <a:ea typeface="ＭＳ Ｐゴシック" charset="0"/>
                <a:cs typeface="Arial" charset="0"/>
              </a:rPr>
              <a:t>حتى وقت معارضة الأسينيون والغيورون لأورشليم، كانت الحيوانات فقط تعيش في محيط البحر الميت</a:t>
            </a:r>
            <a:endParaRPr lang="en-US" sz="3600" b="1" dirty="0">
              <a:latin typeface="Arial" charset="0"/>
              <a:ea typeface="ＭＳ Ｐゴシック" charset="0"/>
              <a:cs typeface="Arial" charset="0"/>
            </a:endParaRPr>
          </a:p>
        </p:txBody>
      </p:sp>
      <p:sp>
        <p:nvSpPr>
          <p:cNvPr id="45059" name="Rectangle 3"/>
          <p:cNvSpPr>
            <a:spLocks noGrp="1" noChangeArrowheads="1"/>
          </p:cNvSpPr>
          <p:nvPr>
            <p:ph type="body" idx="1"/>
          </p:nvPr>
        </p:nvSpPr>
        <p:spPr>
          <a:xfrm>
            <a:off x="0" y="3200400"/>
            <a:ext cx="2362200" cy="609600"/>
          </a:xfrm>
        </p:spPr>
        <p:txBody>
          <a:bodyPr/>
          <a:lstStyle/>
          <a:p>
            <a:pPr algn="r" rtl="1" eaLnBrk="1" hangingPunct="1">
              <a:defRPr/>
            </a:pPr>
            <a:r>
              <a:rPr lang="ar-JO" b="1" dirty="0">
                <a:latin typeface="Arial"/>
                <a:ea typeface="ＭＳ Ｐゴシック" charset="0"/>
                <a:cs typeface="Arial"/>
              </a:rPr>
              <a:t>الغزال</a:t>
            </a:r>
            <a:endParaRPr lang="en-US" b="1" dirty="0">
              <a:latin typeface="Arial"/>
              <a:ea typeface="ＭＳ Ｐゴシック" charset="0"/>
              <a:cs typeface="Arial"/>
            </a:endParaRPr>
          </a:p>
        </p:txBody>
      </p:sp>
      <p:sp>
        <p:nvSpPr>
          <p:cNvPr id="45061" name="Rectangle 5"/>
          <p:cNvSpPr>
            <a:spLocks noChangeArrowheads="1"/>
          </p:cNvSpPr>
          <p:nvPr/>
        </p:nvSpPr>
        <p:spPr bwMode="auto">
          <a:xfrm>
            <a:off x="3492500" y="5516563"/>
            <a:ext cx="1524000" cy="762000"/>
          </a:xfrm>
          <a:prstGeom prst="rect">
            <a:avLst/>
          </a:prstGeom>
          <a:noFill/>
          <a:ln w="9525">
            <a:noFill/>
            <a:miter lim="800000"/>
            <a:headEnd/>
            <a:tailEnd/>
          </a:ln>
          <a:effectLst/>
        </p:spPr>
        <p:txBody>
          <a:bodyPr/>
          <a:lstStyle/>
          <a:p>
            <a:pPr marL="342900" indent="-342900" algn="r" rtl="1" eaLnBrk="1" hangingPunct="1">
              <a:spcBef>
                <a:spcPct val="20000"/>
              </a:spcBef>
              <a:buClr>
                <a:schemeClr val="hlink"/>
              </a:buClr>
              <a:buSzPct val="60000"/>
              <a:buFont typeface="Wingdings" charset="0"/>
              <a:buChar char="n"/>
              <a:defRPr/>
            </a:pPr>
            <a:r>
              <a:rPr lang="ar-JO" sz="3200" b="1" dirty="0">
                <a:effectLst>
                  <a:outerShdw blurRad="38100" dist="38100" dir="2700000" algn="tl">
                    <a:srgbClr val="000000"/>
                  </a:outerShdw>
                </a:effectLst>
                <a:latin typeface="Arial"/>
                <a:cs typeface="Arial"/>
              </a:rPr>
              <a:t>الوعل</a:t>
            </a:r>
            <a:endParaRPr lang="en-US" sz="3200" b="1" dirty="0">
              <a:effectLst>
                <a:outerShdw blurRad="38100" dist="38100" dir="2700000" algn="tl">
                  <a:srgbClr val="000000"/>
                </a:outerShdw>
              </a:effectLst>
              <a:latin typeface="Arial"/>
              <a:cs typeface="Arial"/>
            </a:endParaRPr>
          </a:p>
        </p:txBody>
      </p:sp>
      <p:sp>
        <p:nvSpPr>
          <p:cNvPr id="45062" name="Rectangle 6"/>
          <p:cNvSpPr>
            <a:spLocks noChangeArrowheads="1"/>
          </p:cNvSpPr>
          <p:nvPr/>
        </p:nvSpPr>
        <p:spPr bwMode="auto">
          <a:xfrm>
            <a:off x="2590800" y="2286000"/>
            <a:ext cx="2413000" cy="762000"/>
          </a:xfrm>
          <a:prstGeom prst="rect">
            <a:avLst/>
          </a:prstGeom>
          <a:noFill/>
          <a:ln w="9525">
            <a:noFill/>
            <a:miter lim="800000"/>
            <a:headEnd/>
            <a:tailEnd/>
          </a:ln>
          <a:effectLst/>
        </p:spPr>
        <p:txBody>
          <a:bodyPr/>
          <a:lstStyle/>
          <a:p>
            <a:pPr marL="342900" indent="-342900" algn="r" rtl="1" eaLnBrk="1" hangingPunct="1">
              <a:spcBef>
                <a:spcPct val="20000"/>
              </a:spcBef>
              <a:buClr>
                <a:schemeClr val="hlink"/>
              </a:buClr>
              <a:buSzPct val="60000"/>
              <a:buFont typeface="Wingdings" charset="0"/>
              <a:buChar char="n"/>
              <a:defRPr/>
            </a:pPr>
            <a:r>
              <a:rPr lang="ar-JO" sz="3200" b="1" dirty="0">
                <a:effectLst>
                  <a:outerShdw blurRad="38100" dist="38100" dir="2700000" algn="tl">
                    <a:srgbClr val="000000"/>
                  </a:outerShdw>
                </a:effectLst>
                <a:latin typeface="Arial"/>
                <a:cs typeface="Arial"/>
              </a:rPr>
              <a:t>الوعل</a:t>
            </a:r>
            <a:endParaRPr lang="en-US" sz="3200" b="1" dirty="0">
              <a:effectLst>
                <a:outerShdw blurRad="38100" dist="38100" dir="2700000" algn="tl">
                  <a:srgbClr val="000000"/>
                </a:outerShdw>
              </a:effectLst>
              <a:latin typeface="Arial"/>
              <a:cs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0">
                <a:schemeClr val="bg2">
                  <a:lumMod val="75000"/>
                </a:schemeClr>
              </a:gs>
              <a:gs pos="100000">
                <a:srgbClr val="000000"/>
              </a:gs>
            </a:gsLst>
            <a:path path="rect">
              <a:fillToRect l="50000" t="50000" r="50000" b="50000"/>
            </a:path>
            <a:tileRect/>
          </a:gra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02" name="Left-Right Arrow 22"/>
          <p:cNvSpPr>
            <a:spLocks noChangeArrowheads="1"/>
          </p:cNvSpPr>
          <p:nvPr/>
        </p:nvSpPr>
        <p:spPr bwMode="auto">
          <a:xfrm rot="-5400000">
            <a:off x="2196306" y="2888457"/>
            <a:ext cx="4175125" cy="1081088"/>
          </a:xfrm>
          <a:prstGeom prst="leftRightArrow">
            <a:avLst>
              <a:gd name="adj1" fmla="val 50000"/>
              <a:gd name="adj2" fmla="val 49937"/>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03" name="Left-Right Arrow 1"/>
          <p:cNvSpPr>
            <a:spLocks noChangeArrowheads="1"/>
          </p:cNvSpPr>
          <p:nvPr/>
        </p:nvSpPr>
        <p:spPr bwMode="auto">
          <a:xfrm>
            <a:off x="2195513" y="2673350"/>
            <a:ext cx="4176712" cy="1079500"/>
          </a:xfrm>
          <a:prstGeom prst="leftRightArrow">
            <a:avLst>
              <a:gd name="adj1" fmla="val 50000"/>
              <a:gd name="adj2" fmla="val 50030"/>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04" name="Rectangle 2"/>
          <p:cNvSpPr>
            <a:spLocks noGrp="1" noChangeArrowheads="1"/>
          </p:cNvSpPr>
          <p:nvPr>
            <p:ph type="title"/>
          </p:nvPr>
        </p:nvSpPr>
        <p:spPr>
          <a:xfrm>
            <a:off x="0" y="30163"/>
            <a:ext cx="2386013" cy="2216150"/>
          </a:xfrm>
          <a:noFill/>
          <a:extLst>
            <a:ext uri="{909E8E84-426E-40dd-AFC4-6F175D3DCCD1}">
              <a14:hiddenFill xmlns:a14="http://schemas.microsoft.com/office/drawing/2010/main" xmlns="">
                <a:solidFill>
                  <a:srgbClr val="000000"/>
                </a:solidFill>
              </a14:hiddenFill>
            </a:ext>
          </a:extLst>
        </p:spPr>
        <p:txBody>
          <a:bodyPr/>
          <a:lstStyle/>
          <a:p>
            <a:pPr eaLnBrk="1" hangingPunct="1"/>
            <a:r>
              <a:rPr lang="ar-SA" b="1" i="1" dirty="0">
                <a:latin typeface="Arial" panose="020B0604020202020204" pitchFamily="34" charset="0"/>
                <a:ea typeface="ＭＳ Ｐゴシック" charset="0"/>
                <a:cs typeface="Arial" panose="020B0604020202020204" pitchFamily="34" charset="0"/>
              </a:rPr>
              <a:t>الفرق اليهودية</a:t>
            </a:r>
          </a:p>
        </p:txBody>
      </p:sp>
      <p:sp>
        <p:nvSpPr>
          <p:cNvPr id="102405" name="Text Box 5"/>
          <p:cNvSpPr txBox="1">
            <a:spLocks noChangeArrowheads="1"/>
          </p:cNvSpPr>
          <p:nvPr/>
        </p:nvSpPr>
        <p:spPr bwMode="auto">
          <a:xfrm>
            <a:off x="8243888" y="76200"/>
            <a:ext cx="7713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115أ</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06" name="TextBox 1"/>
          <p:cNvSpPr txBox="1">
            <a:spLocks noChangeArrowheads="1"/>
          </p:cNvSpPr>
          <p:nvPr/>
        </p:nvSpPr>
        <p:spPr bwMode="auto">
          <a:xfrm>
            <a:off x="250825" y="5300663"/>
            <a:ext cx="1800225"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الموقف من الحياة باللون الأبيض</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Box 9"/>
          <p:cNvSpPr txBox="1"/>
          <p:nvPr/>
        </p:nvSpPr>
        <p:spPr>
          <a:xfrm>
            <a:off x="6372225" y="5867400"/>
            <a:ext cx="2520950" cy="584775"/>
          </a:xfrm>
          <a:prstGeom prst="rect">
            <a:avLst/>
          </a:prstGeom>
          <a:noFill/>
        </p:spPr>
        <p:txBody>
          <a:bodyPr>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1" u="none" strike="noStrike" kern="1200" cap="none" spc="0" normalizeH="0" baseline="0" noProof="0" dirty="0">
                <a:ln>
                  <a:noFill/>
                </a:ln>
                <a:solidFill>
                  <a:srgbClr val="5CB9E7">
                    <a:lumMod val="60000"/>
                    <a:lumOff val="40000"/>
                  </a:srgbClr>
                </a:solidFill>
                <a:effectLst/>
                <a:uLnTx/>
                <a:uFillTx/>
                <a:latin typeface="Arial" panose="020B0604020202020204" pitchFamily="34" charset="0"/>
                <a:ea typeface="MS Mincho" charset="0"/>
                <a:cs typeface="Arial" panose="020B0604020202020204" pitchFamily="34" charset="0"/>
              </a:rPr>
              <a:t>السامريون</a:t>
            </a:r>
            <a:endParaRPr kumimoji="0" lang="en-US" sz="3200" b="1" i="1" u="none" strike="noStrike" kern="1200" cap="none" spc="0" normalizeH="0" baseline="0" noProof="0" dirty="0">
              <a:ln>
                <a:noFill/>
              </a:ln>
              <a:solidFill>
                <a:srgbClr val="5CB9E7">
                  <a:lumMod val="60000"/>
                  <a:lumOff val="40000"/>
                </a:srgbClr>
              </a:solidFill>
              <a:effectLst/>
              <a:uLnTx/>
              <a:uFillTx/>
              <a:latin typeface="Arial" panose="020B0604020202020204" pitchFamily="34" charset="0"/>
              <a:ea typeface="MS Mincho" charset="0"/>
              <a:cs typeface="Arial" panose="020B0604020202020204" pitchFamily="34" charset="0"/>
            </a:endParaRPr>
          </a:p>
        </p:txBody>
      </p:sp>
      <p:sp>
        <p:nvSpPr>
          <p:cNvPr id="102408" name="TextBox 1"/>
          <p:cNvSpPr txBox="1">
            <a:spLocks noChangeArrowheads="1"/>
          </p:cNvSpPr>
          <p:nvPr/>
        </p:nvSpPr>
        <p:spPr bwMode="auto">
          <a:xfrm>
            <a:off x="3203575" y="604838"/>
            <a:ext cx="216058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الفريسيين</a:t>
            </a:r>
            <a:endPar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102409" name="TextBox 1"/>
          <p:cNvSpPr txBox="1">
            <a:spLocks noChangeArrowheads="1"/>
          </p:cNvSpPr>
          <p:nvPr/>
        </p:nvSpPr>
        <p:spPr bwMode="auto">
          <a:xfrm>
            <a:off x="1150938" y="3575050"/>
            <a:ext cx="21605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التمرد</a:t>
            </a:r>
            <a:endPar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10" name="TextBox 1"/>
          <p:cNvSpPr txBox="1">
            <a:spLocks noChangeArrowheads="1"/>
          </p:cNvSpPr>
          <p:nvPr/>
        </p:nvSpPr>
        <p:spPr bwMode="auto">
          <a:xfrm>
            <a:off x="6275388" y="2981325"/>
            <a:ext cx="232886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الصدوقيين</a:t>
            </a:r>
            <a:endPar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102411" name="TextBox 1"/>
          <p:cNvSpPr txBox="1">
            <a:spLocks noChangeArrowheads="1"/>
          </p:cNvSpPr>
          <p:nvPr/>
        </p:nvSpPr>
        <p:spPr bwMode="auto">
          <a:xfrm>
            <a:off x="6203950" y="3575050"/>
            <a:ext cx="21590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الإستقالة</a:t>
            </a:r>
            <a:endPar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12" name="TextBox 1"/>
          <p:cNvSpPr txBox="1">
            <a:spLocks noChangeArrowheads="1"/>
          </p:cNvSpPr>
          <p:nvPr/>
        </p:nvSpPr>
        <p:spPr bwMode="auto">
          <a:xfrm>
            <a:off x="4498975" y="1028700"/>
            <a:ext cx="21605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التكامل</a:t>
            </a:r>
            <a:endPar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14" name="TextBox 1"/>
          <p:cNvSpPr txBox="1">
            <a:spLocks noChangeArrowheads="1"/>
          </p:cNvSpPr>
          <p:nvPr/>
        </p:nvSpPr>
        <p:spPr bwMode="auto">
          <a:xfrm>
            <a:off x="4579938" y="3028950"/>
            <a:ext cx="14319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السياسة</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102415" name="TextBox 1"/>
          <p:cNvSpPr txBox="1">
            <a:spLocks noChangeArrowheads="1"/>
          </p:cNvSpPr>
          <p:nvPr/>
        </p:nvSpPr>
        <p:spPr bwMode="auto">
          <a:xfrm>
            <a:off x="4498975" y="5183188"/>
            <a:ext cx="21605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الإنعزال</a:t>
            </a:r>
            <a:endPar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16" name="TextBox 1"/>
          <p:cNvSpPr txBox="1">
            <a:spLocks noChangeArrowheads="1"/>
          </p:cNvSpPr>
          <p:nvPr/>
        </p:nvSpPr>
        <p:spPr bwMode="auto">
          <a:xfrm>
            <a:off x="3203575" y="5584825"/>
            <a:ext cx="216058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err="1">
                <a:ln>
                  <a:noFill/>
                </a:ln>
                <a:solidFill>
                  <a:srgbClr val="FFC000"/>
                </a:solidFill>
                <a:effectLst/>
                <a:uLnTx/>
                <a:uFillTx/>
                <a:latin typeface="Arial" panose="020B0604020202020204" pitchFamily="34" charset="0"/>
                <a:ea typeface="ＭＳ Ｐゴシック" charset="0"/>
                <a:cs typeface="Arial" panose="020B0604020202020204" pitchFamily="34" charset="0"/>
              </a:rPr>
              <a:t>الأسينيين</a:t>
            </a:r>
            <a:endPar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102417" name="TextBox 1"/>
          <p:cNvSpPr txBox="1">
            <a:spLocks noChangeArrowheads="1"/>
          </p:cNvSpPr>
          <p:nvPr/>
        </p:nvSpPr>
        <p:spPr bwMode="auto">
          <a:xfrm rot="-5400000">
            <a:off x="-573881" y="2982119"/>
            <a:ext cx="21605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قتلة مأجورون</a:t>
            </a:r>
            <a:endParaRPr kumimoji="0" lang="en-US" sz="24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102418" name="TextBox 1"/>
          <p:cNvSpPr txBox="1">
            <a:spLocks noChangeArrowheads="1"/>
          </p:cNvSpPr>
          <p:nvPr/>
        </p:nvSpPr>
        <p:spPr bwMode="auto">
          <a:xfrm>
            <a:off x="539750" y="2981325"/>
            <a:ext cx="159385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الغيورين</a:t>
            </a:r>
            <a:endPar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102419" name="TextBox 1"/>
          <p:cNvSpPr txBox="1">
            <a:spLocks noChangeArrowheads="1"/>
          </p:cNvSpPr>
          <p:nvPr/>
        </p:nvSpPr>
        <p:spPr bwMode="auto">
          <a:xfrm rot="-5400000">
            <a:off x="7676357" y="2982119"/>
            <a:ext cx="21605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الهيرودسيين</a:t>
            </a:r>
            <a:endParaRPr kumimoji="0" lang="en-US" sz="24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Oval 6"/>
          <p:cNvSpPr>
            <a:spLocks noChangeArrowheads="1"/>
          </p:cNvSpPr>
          <p:nvPr/>
        </p:nvSpPr>
        <p:spPr bwMode="auto">
          <a:xfrm>
            <a:off x="3048000" y="5029200"/>
            <a:ext cx="2971800" cy="1676400"/>
          </a:xfrm>
          <a:prstGeom prst="ellipse">
            <a:avLst/>
          </a:prstGeom>
          <a:noFill/>
          <a:ln w="5715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13" name="TextBox 1"/>
          <p:cNvSpPr txBox="1">
            <a:spLocks noChangeArrowheads="1"/>
          </p:cNvSpPr>
          <p:nvPr/>
        </p:nvSpPr>
        <p:spPr bwMode="auto">
          <a:xfrm rot="5400000">
            <a:off x="3260725" y="2795588"/>
            <a:ext cx="2159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الدين</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770" decel="100000"/>
                                        <p:tgtEl>
                                          <p:spTgt spid="24"/>
                                        </p:tgtEl>
                                      </p:cBhvr>
                                    </p:animEffect>
                                    <p:animScale>
                                      <p:cBhvr>
                                        <p:cTn id="8" dur="770" decel="100000"/>
                                        <p:tgtEl>
                                          <p:spTgt spid="24"/>
                                        </p:tgtEl>
                                      </p:cBhvr>
                                      <p:from x="10000" y="10000"/>
                                      <p:to x="200000" y="450000"/>
                                    </p:animScale>
                                    <p:animScale>
                                      <p:cBhvr>
                                        <p:cTn id="9" dur="1230" accel="100000" fill="hold">
                                          <p:stCondLst>
                                            <p:cond delay="770"/>
                                          </p:stCondLst>
                                        </p:cTn>
                                        <p:tgtEl>
                                          <p:spTgt spid="24"/>
                                        </p:tgtEl>
                                      </p:cBhvr>
                                      <p:from x="200000" y="450000"/>
                                      <p:to x="100000" y="100000"/>
                                    </p:animScale>
                                    <p:set>
                                      <p:cBhvr>
                                        <p:cTn id="10" dur="770" fill="hold"/>
                                        <p:tgtEl>
                                          <p:spTgt spid="24"/>
                                        </p:tgtEl>
                                        <p:attrNameLst>
                                          <p:attrName>ppt_x</p:attrName>
                                        </p:attrNameLst>
                                      </p:cBhvr>
                                      <p:to>
                                        <p:strVal val="(0.5)"/>
                                      </p:to>
                                    </p:set>
                                    <p:anim from="(0.5)" to="(#ppt_x)" calcmode="lin" valueType="num">
                                      <p:cBhvr>
                                        <p:cTn id="11" dur="1230" accel="100000" fill="hold">
                                          <p:stCondLst>
                                            <p:cond delay="770"/>
                                          </p:stCondLst>
                                        </p:cTn>
                                        <p:tgtEl>
                                          <p:spTgt spid="24"/>
                                        </p:tgtEl>
                                        <p:attrNameLst>
                                          <p:attrName>ppt_x</p:attrName>
                                        </p:attrNameLst>
                                      </p:cBhvr>
                                    </p:anim>
                                    <p:set>
                                      <p:cBhvr>
                                        <p:cTn id="12" dur="770" fill="hold"/>
                                        <p:tgtEl>
                                          <p:spTgt spid="24"/>
                                        </p:tgtEl>
                                        <p:attrNameLst>
                                          <p:attrName>ppt_y</p:attrName>
                                        </p:attrNameLst>
                                      </p:cBhvr>
                                      <p:to>
                                        <p:strVal val="(#ppt_y+0.4)"/>
                                      </p:to>
                                    </p:set>
                                    <p:anim from="(#ppt_y+0.4)" to="(#ppt_y)" calcmode="lin" valueType="num">
                                      <p:cBhvr>
                                        <p:cTn id="13" dur="1230" accel="100000" fill="hold">
                                          <p:stCondLst>
                                            <p:cond delay="770"/>
                                          </p:stCondLst>
                                        </p:cTn>
                                        <p:tgtEl>
                                          <p:spTgt spid="2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6" descr="Dead Sea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4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650" name="Text Box 2"/>
          <p:cNvSpPr txBox="1">
            <a:spLocks noChangeArrowheads="1"/>
          </p:cNvSpPr>
          <p:nvPr/>
        </p:nvSpPr>
        <p:spPr bwMode="auto">
          <a:xfrm rot="-5400000">
            <a:off x="-234923" y="3457059"/>
            <a:ext cx="1274708" cy="369332"/>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66CC"/>
                </a:solidFill>
                <a:effectLst/>
                <a:uLnTx/>
                <a:uFillTx/>
                <a:latin typeface="Arial" panose="020B0604020202020204" pitchFamily="34" charset="0"/>
                <a:cs typeface="Arial" panose="020B0604020202020204" pitchFamily="34" charset="0"/>
              </a:rPr>
              <a:t>الفرق اليهودية</a:t>
            </a:r>
            <a:endParaRPr kumimoji="0" lang="en-US" sz="1800" b="1" i="0" u="none" strike="noStrike" kern="1200" cap="none" spc="0" normalizeH="0" baseline="0" noProof="0" dirty="0">
              <a:ln>
                <a:noFill/>
              </a:ln>
              <a:solidFill>
                <a:srgbClr val="0066CC"/>
              </a:solidFill>
              <a:effectLst/>
              <a:uLnTx/>
              <a:uFillTx/>
              <a:latin typeface="Arial" panose="020B0604020202020204" pitchFamily="34" charset="0"/>
              <a:cs typeface="Arial" panose="020B0604020202020204" pitchFamily="34" charset="0"/>
            </a:endParaRPr>
          </a:p>
        </p:txBody>
      </p:sp>
      <p:sp>
        <p:nvSpPr>
          <p:cNvPr id="14339" name="Text Box 3"/>
          <p:cNvSpPr txBox="1">
            <a:spLocks noChangeArrowheads="1"/>
          </p:cNvSpPr>
          <p:nvPr/>
        </p:nvSpPr>
        <p:spPr bwMode="auto">
          <a:xfrm>
            <a:off x="609600" y="1139825"/>
            <a:ext cx="8316912" cy="2227263"/>
          </a:xfrm>
          <a:prstGeom prst="rect">
            <a:avLst/>
          </a:prstGeom>
          <a:noFill/>
          <a:ln w="12700" cap="sq">
            <a:noFill/>
            <a:miter lim="800000"/>
            <a:headEnd type="none" w="sm" len="sm"/>
            <a:tailEnd type="none" w="sm" len="sm"/>
          </a:ln>
          <a:effectLst/>
        </p:spPr>
        <p:txBody>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r" defTabSz="914400" rtl="0" eaLnBrk="1" fontAlgn="base" latinLnBrk="0" hangingPunct="1">
              <a:lnSpc>
                <a:spcPct val="90000"/>
              </a:lnSpc>
              <a:spcBef>
                <a:spcPct val="20000"/>
              </a:spcBef>
              <a:spcAft>
                <a:spcPct val="0"/>
              </a:spcAft>
              <a:buClr>
                <a:srgbClr val="FFFFFF"/>
              </a:buClr>
              <a:buSzTx/>
              <a:buFontTx/>
              <a:buNone/>
              <a:tabLst/>
              <a:defRPr/>
            </a:pPr>
            <a:r>
              <a:rPr kumimoji="0" lang="ar-SA" sz="2800" b="1" i="0" u="none" strike="noStrike" kern="1200" cap="none" spc="0" normalizeH="0" baseline="0" noProof="0" dirty="0">
                <a:ln>
                  <a:noFill/>
                </a:ln>
                <a:solidFill>
                  <a:srgbClr val="FFFFFF"/>
                </a:solidFill>
                <a:effectLst>
                  <a:glow rad="127000">
                    <a:srgbClr val="000000">
                      <a:alpha val="90000"/>
                    </a:srgbClr>
                  </a:glow>
                  <a:outerShdw blurRad="38100" dist="38100" dir="2700000" algn="tl">
                    <a:srgbClr val="000000"/>
                  </a:outerShdw>
                </a:effectLst>
                <a:uLnTx/>
                <a:uFillTx/>
                <a:latin typeface="Arial" panose="020B0604020202020204" pitchFamily="34" charset="0"/>
                <a:cs typeface="Arial" panose="020B0604020202020204" pitchFamily="34" charset="0"/>
              </a:rPr>
              <a:t>بدأوا ضمن الحسيديم إلى جانب الفريسيين ومن ثم انفصلوا عنهم </a:t>
            </a:r>
            <a:br>
              <a:rPr kumimoji="0" lang="en-US" sz="2800" b="1" i="0" u="none" strike="noStrike" kern="1200" cap="none" spc="0" normalizeH="0" baseline="0" noProof="0" dirty="0">
                <a:ln>
                  <a:noFill/>
                </a:ln>
                <a:solidFill>
                  <a:srgbClr val="FFFFFF"/>
                </a:solidFill>
                <a:effectLst>
                  <a:glow rad="127000">
                    <a:srgbClr val="000000">
                      <a:alpha val="90000"/>
                    </a:srgbClr>
                  </a:glow>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SA" sz="2800" b="1" i="0" u="none" strike="noStrike" kern="1200" cap="none" spc="0" normalizeH="0" baseline="0" noProof="0" dirty="0">
                <a:ln>
                  <a:noFill/>
                </a:ln>
                <a:solidFill>
                  <a:srgbClr val="FFFFFF"/>
                </a:solidFill>
                <a:effectLst>
                  <a:glow rad="127000">
                    <a:srgbClr val="000000">
                      <a:alpha val="90000"/>
                    </a:srgbClr>
                  </a:glow>
                  <a:outerShdw blurRad="38100" dist="38100" dir="2700000" algn="tl">
                    <a:srgbClr val="000000"/>
                  </a:outerShdw>
                </a:effectLst>
                <a:uLnTx/>
                <a:uFillTx/>
                <a:latin typeface="Arial" panose="020B0604020202020204" pitchFamily="34" charset="0"/>
                <a:cs typeface="Arial" panose="020B0604020202020204" pitchFamily="34" charset="0"/>
              </a:rPr>
              <a:t>(1 مك 2: 42، 7: 13)</a:t>
            </a:r>
          </a:p>
          <a:p>
            <a:pPr marL="0" marR="0" lvl="0" indent="0" algn="r" defTabSz="914400" rtl="0" eaLnBrk="1" fontAlgn="base" latinLnBrk="0" hangingPunct="1">
              <a:lnSpc>
                <a:spcPct val="90000"/>
              </a:lnSpc>
              <a:spcBef>
                <a:spcPct val="20000"/>
              </a:spcBef>
              <a:spcAft>
                <a:spcPct val="0"/>
              </a:spcAft>
              <a:buClr>
                <a:srgbClr val="FFFFFF"/>
              </a:buClr>
              <a:buSzTx/>
              <a:buFontTx/>
              <a:buNone/>
              <a:tabLst/>
              <a:defRPr/>
            </a:pPr>
            <a:r>
              <a:rPr kumimoji="0" lang="ar-SA" sz="2800" b="1" i="0" u="none" strike="noStrike" kern="1200" cap="none" spc="0" normalizeH="0" baseline="0" noProof="0" dirty="0">
                <a:ln>
                  <a:noFill/>
                </a:ln>
                <a:solidFill>
                  <a:srgbClr val="FFFFFF"/>
                </a:solidFill>
                <a:effectLst>
                  <a:glow rad="127000">
                    <a:srgbClr val="000000">
                      <a:alpha val="90000"/>
                    </a:srgbClr>
                  </a:glow>
                  <a:outerShdw blurRad="38100" dist="38100" dir="2700000" algn="tl">
                    <a:srgbClr val="000000"/>
                  </a:outerShdw>
                </a:effectLst>
                <a:uLnTx/>
                <a:uFillTx/>
                <a:latin typeface="Arial" panose="020B0604020202020204" pitchFamily="34" charset="0"/>
                <a:cs typeface="Arial" panose="020B0604020202020204" pitchFamily="34" charset="0"/>
              </a:rPr>
              <a:t>كانوا مجموعة من اليهود الغيورين والمتطرفين الذين شاركوا المكابيين في الثورة ضد السوريين السلوقيين (165-155 ق.م)</a:t>
            </a:r>
          </a:p>
        </p:txBody>
      </p:sp>
      <p:sp>
        <p:nvSpPr>
          <p:cNvPr id="155652" name="Text Box 4"/>
          <p:cNvSpPr txBox="1">
            <a:spLocks noChangeArrowheads="1"/>
          </p:cNvSpPr>
          <p:nvPr/>
        </p:nvSpPr>
        <p:spPr bwMode="auto">
          <a:xfrm>
            <a:off x="8470137" y="0"/>
            <a:ext cx="617477" cy="4001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123</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5653" name="Rectangle 5"/>
          <p:cNvSpPr>
            <a:spLocks noGrp="1" noChangeArrowheads="1"/>
          </p:cNvSpPr>
          <p:nvPr>
            <p:ph type="title"/>
          </p:nvPr>
        </p:nvSpPr>
        <p:spPr>
          <a:xfrm>
            <a:off x="457200" y="0"/>
            <a:ext cx="7859713" cy="914400"/>
          </a:xfrm>
        </p:spPr>
        <p:txBody>
          <a:bodyPr/>
          <a:lstStyle/>
          <a:p>
            <a:pPr eaLnBrk="1" hangingPunct="1"/>
            <a:r>
              <a:rPr lang="ar-SA" sz="4000" b="1" dirty="0">
                <a:solidFill>
                  <a:schemeClr val="tx1"/>
                </a:solidFill>
                <a:latin typeface="Arial" panose="020B0604020202020204" pitchFamily="34" charset="0"/>
                <a:ea typeface="ＭＳ Ｐゴシック" charset="0"/>
                <a:cs typeface="Arial" panose="020B0604020202020204" pitchFamily="34" charset="0"/>
              </a:rPr>
              <a:t>الأسيني</a:t>
            </a:r>
            <a:r>
              <a:rPr lang="ar-JO" sz="4000" b="1" dirty="0">
                <a:solidFill>
                  <a:schemeClr val="tx1"/>
                </a:solidFill>
                <a:latin typeface="Arial" panose="020B0604020202020204" pitchFamily="34" charset="0"/>
                <a:ea typeface="ＭＳ Ｐゴシック" charset="0"/>
                <a:cs typeface="Arial" panose="020B0604020202020204" pitchFamily="34" charset="0"/>
              </a:rPr>
              <a:t>و</a:t>
            </a:r>
            <a:r>
              <a:rPr lang="ar-SA" sz="4000" b="1" dirty="0">
                <a:solidFill>
                  <a:schemeClr val="tx1"/>
                </a:solidFill>
                <a:latin typeface="Arial" panose="020B0604020202020204" pitchFamily="34" charset="0"/>
                <a:ea typeface="ＭＳ Ｐゴシック" charset="0"/>
                <a:cs typeface="Arial" panose="020B0604020202020204" pitchFamily="34" charset="0"/>
              </a:rPr>
              <a:t>ن</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609600" y="3149600"/>
            <a:ext cx="8534400" cy="3784600"/>
          </a:xfrm>
          <a:prstGeom prst="rect">
            <a:avLst/>
          </a:prstGeom>
          <a:noFill/>
          <a:ln w="12700" cap="sq">
            <a:noFill/>
            <a:miter lim="800000"/>
            <a:headEnd type="none" w="sm" len="sm"/>
            <a:tailEnd type="none" w="sm" len="sm"/>
          </a:ln>
          <a:effectLst/>
        </p:spPr>
        <p:txBody>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403225" marR="0" lvl="0" indent="-388938" algn="r" defTabSz="914400" rtl="1" eaLnBrk="1" fontAlgn="base" latinLnBrk="0" hangingPunct="1">
              <a:lnSpc>
                <a:spcPct val="90000"/>
              </a:lnSpc>
              <a:spcBef>
                <a:spcPct val="20000"/>
              </a:spcBef>
              <a:spcAft>
                <a:spcPct val="0"/>
              </a:spcAft>
              <a:buClr>
                <a:srgbClr val="FFFFFF"/>
              </a:buClr>
              <a:buSzTx/>
              <a:buFontTx/>
              <a:buNone/>
              <a:tabLst/>
              <a:defRPr/>
            </a:pPr>
            <a:r>
              <a:rPr kumimoji="0" lang="ar-SA" sz="3200" b="1" i="0" u="none" strike="noStrike" kern="1200" cap="none" spc="0" normalizeH="0" baseline="0" noProof="0" dirty="0">
                <a:ln>
                  <a:noFill/>
                </a:ln>
                <a:solidFill>
                  <a:srgbClr val="FFFF00"/>
                </a:solidFill>
                <a:effectLst>
                  <a:glow rad="127000">
                    <a:srgbClr val="000000">
                      <a:alpha val="90000"/>
                    </a:srgbClr>
                  </a:glow>
                  <a:outerShdw blurRad="38100" dist="38100" dir="2700000" algn="tl">
                    <a:srgbClr val="000000"/>
                  </a:outerShdw>
                </a:effectLst>
                <a:uLnTx/>
                <a:uFillTx/>
                <a:latin typeface="Arial" panose="020B0604020202020204" pitchFamily="34" charset="0"/>
                <a:cs typeface="Arial" panose="020B0604020202020204" pitchFamily="34" charset="0"/>
              </a:rPr>
              <a:t>1. اتبعوا تقييداً صارماً لقوانين التطهير التوراتية</a:t>
            </a:r>
          </a:p>
          <a:p>
            <a:pPr marL="403225" marR="0" lvl="0" indent="-388938" algn="r" defTabSz="914400" rtl="1" eaLnBrk="1" fontAlgn="base" latinLnBrk="0" hangingPunct="1">
              <a:lnSpc>
                <a:spcPct val="90000"/>
              </a:lnSpc>
              <a:spcBef>
                <a:spcPct val="20000"/>
              </a:spcBef>
              <a:spcAft>
                <a:spcPct val="0"/>
              </a:spcAft>
              <a:buClr>
                <a:srgbClr val="FFFFFF"/>
              </a:buClr>
              <a:buSzTx/>
              <a:buFontTx/>
              <a:buNone/>
              <a:tabLst/>
              <a:defRPr/>
            </a:pPr>
            <a:r>
              <a:rPr kumimoji="0" lang="ar-SA" sz="3200" b="1" i="0" u="none" strike="noStrike" kern="1200" cap="none" spc="0" normalizeH="0" baseline="0" noProof="0" dirty="0">
                <a:ln>
                  <a:noFill/>
                </a:ln>
                <a:solidFill>
                  <a:srgbClr val="FFFF00"/>
                </a:solidFill>
                <a:effectLst>
                  <a:glow rad="127000">
                    <a:srgbClr val="000000">
                      <a:alpha val="90000"/>
                    </a:srgbClr>
                  </a:glow>
                  <a:outerShdw blurRad="38100" dist="38100" dir="2700000" algn="tl">
                    <a:srgbClr val="000000"/>
                  </a:outerShdw>
                </a:effectLst>
                <a:uLnTx/>
                <a:uFillTx/>
                <a:latin typeface="Arial" panose="020B0604020202020204" pitchFamily="34" charset="0"/>
                <a:cs typeface="Arial" panose="020B0604020202020204" pitchFamily="34" charset="0"/>
              </a:rPr>
              <a:t>2. كانوا بارزين في ملكيتهم الجماعية للممتلكات</a:t>
            </a:r>
          </a:p>
          <a:p>
            <a:pPr marL="403225" marR="0" lvl="0" indent="-388938" algn="r" defTabSz="914400" rtl="1" eaLnBrk="1" fontAlgn="base" latinLnBrk="0" hangingPunct="1">
              <a:lnSpc>
                <a:spcPct val="90000"/>
              </a:lnSpc>
              <a:spcBef>
                <a:spcPct val="20000"/>
              </a:spcBef>
              <a:spcAft>
                <a:spcPct val="0"/>
              </a:spcAft>
              <a:buClr>
                <a:srgbClr val="FFFFFF"/>
              </a:buClr>
              <a:buSzTx/>
              <a:buFontTx/>
              <a:buNone/>
              <a:tabLst/>
              <a:defRPr/>
            </a:pPr>
            <a:r>
              <a:rPr kumimoji="0" lang="ar-SA" sz="3200" b="1" i="0" u="none" strike="noStrike" kern="1200" cap="none" spc="0" normalizeH="0" baseline="0" noProof="0" dirty="0">
                <a:ln>
                  <a:noFill/>
                </a:ln>
                <a:solidFill>
                  <a:srgbClr val="FFFF00"/>
                </a:solidFill>
                <a:effectLst>
                  <a:glow rad="127000">
                    <a:srgbClr val="000000">
                      <a:alpha val="90000"/>
                    </a:srgbClr>
                  </a:glow>
                  <a:outerShdw blurRad="38100" dist="38100" dir="2700000" algn="tl">
                    <a:srgbClr val="000000"/>
                  </a:outerShdw>
                </a:effectLst>
                <a:uLnTx/>
                <a:uFillTx/>
                <a:latin typeface="Arial" panose="020B0604020202020204" pitchFamily="34" charset="0"/>
                <a:cs typeface="Arial" panose="020B0604020202020204" pitchFamily="34" charset="0"/>
              </a:rPr>
              <a:t>3. كان لديهم اهتمام قوي بالمسؤولية المشتركة</a:t>
            </a:r>
          </a:p>
          <a:p>
            <a:pPr marL="403225" marR="0" lvl="0" indent="-388938" algn="r" defTabSz="914400" rtl="1" eaLnBrk="1" fontAlgn="base" latinLnBrk="0" hangingPunct="1">
              <a:lnSpc>
                <a:spcPct val="90000"/>
              </a:lnSpc>
              <a:spcBef>
                <a:spcPct val="20000"/>
              </a:spcBef>
              <a:spcAft>
                <a:spcPct val="0"/>
              </a:spcAft>
              <a:buClr>
                <a:srgbClr val="FFFFFF"/>
              </a:buClr>
              <a:buSzTx/>
              <a:buFontTx/>
              <a:buNone/>
              <a:tabLst/>
              <a:defRPr/>
            </a:pPr>
            <a:r>
              <a:rPr kumimoji="0" lang="ar-SA" sz="3200" b="1" i="0" u="none" strike="noStrike" kern="1200" cap="none" spc="0" normalizeH="0" baseline="0" noProof="0" dirty="0">
                <a:ln>
                  <a:noFill/>
                </a:ln>
                <a:solidFill>
                  <a:srgbClr val="FFFF00"/>
                </a:solidFill>
                <a:effectLst>
                  <a:glow rad="127000">
                    <a:srgbClr val="000000">
                      <a:alpha val="90000"/>
                    </a:srgbClr>
                  </a:glow>
                  <a:outerShdw blurRad="38100" dist="38100" dir="2700000" algn="tl">
                    <a:srgbClr val="000000"/>
                  </a:outerShdw>
                </a:effectLst>
                <a:uLnTx/>
                <a:uFillTx/>
                <a:latin typeface="Arial" panose="020B0604020202020204" pitchFamily="34" charset="0"/>
                <a:cs typeface="Arial" panose="020B0604020202020204" pitchFamily="34" charset="0"/>
              </a:rPr>
              <a:t>4. كانت العبادة اليومية عنصراً هاماً إلى جانب الدراسة اليومية للنصوص المقدسة</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anim calcmode="lin" valueType="num">
                                      <p:cBhvr additive="base">
                                        <p:cTn id="7" dur="500" fill="hold"/>
                                        <p:tgtEl>
                                          <p:spTgt spid="14339"/>
                                        </p:tgtEl>
                                        <p:attrNameLst>
                                          <p:attrName>ppt_x</p:attrName>
                                        </p:attrNameLst>
                                      </p:cBhvr>
                                      <p:tavLst>
                                        <p:tav tm="0">
                                          <p:val>
                                            <p:strVal val="1+#ppt_w/2"/>
                                          </p:val>
                                        </p:tav>
                                        <p:tav tm="100000">
                                          <p:val>
                                            <p:strVal val="#ppt_x"/>
                                          </p:val>
                                        </p:tav>
                                      </p:tavLst>
                                    </p:anim>
                                    <p:anim calcmode="lin" valueType="num">
                                      <p:cBhvr additive="base">
                                        <p:cTn id="8" dur="500" fill="hold"/>
                                        <p:tgtEl>
                                          <p:spTgt spid="1433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utoUpdateAnimBg="0"/>
      <p:bldP spid="7"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descr="Dead Sea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4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7698" name="Text Box 3"/>
          <p:cNvSpPr txBox="1">
            <a:spLocks noChangeArrowheads="1"/>
          </p:cNvSpPr>
          <p:nvPr/>
        </p:nvSpPr>
        <p:spPr bwMode="auto">
          <a:xfrm rot="-5400000">
            <a:off x="-355148" y="3426282"/>
            <a:ext cx="1515158" cy="430887"/>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0066CC"/>
                </a:solidFill>
                <a:effectLst/>
                <a:uLnTx/>
                <a:uFillTx/>
                <a:latin typeface="Arial" panose="020B0604020202020204" pitchFamily="34" charset="0"/>
                <a:cs typeface="Arial" panose="020B0604020202020204" pitchFamily="34" charset="0"/>
              </a:rPr>
              <a:t>الفرق اليهودية</a:t>
            </a:r>
            <a:endParaRPr kumimoji="0" lang="en-US" sz="2200" b="1" i="0" u="none" strike="noStrike" kern="1200" cap="none" spc="0" normalizeH="0" baseline="0" noProof="0" dirty="0">
              <a:ln>
                <a:noFill/>
              </a:ln>
              <a:solidFill>
                <a:srgbClr val="0066CC"/>
              </a:solidFill>
              <a:effectLst/>
              <a:uLnTx/>
              <a:uFillTx/>
              <a:latin typeface="Arial" panose="020B0604020202020204" pitchFamily="34" charset="0"/>
              <a:cs typeface="Arial" panose="020B0604020202020204" pitchFamily="34" charset="0"/>
            </a:endParaRPr>
          </a:p>
        </p:txBody>
      </p:sp>
      <p:sp>
        <p:nvSpPr>
          <p:cNvPr id="91140" name="Text Box 4"/>
          <p:cNvSpPr txBox="1">
            <a:spLocks noChangeArrowheads="1"/>
          </p:cNvSpPr>
          <p:nvPr/>
        </p:nvSpPr>
        <p:spPr bwMode="auto">
          <a:xfrm>
            <a:off x="609600" y="3441700"/>
            <a:ext cx="8382000" cy="3644900"/>
          </a:xfrm>
          <a:prstGeom prst="rect">
            <a:avLst/>
          </a:prstGeom>
          <a:noFill/>
          <a:ln w="12700" cap="sq">
            <a:noFill/>
            <a:miter lim="800000"/>
            <a:headEnd type="none" w="sm" len="sm"/>
            <a:tailEnd type="none" w="sm" len="sm"/>
          </a:ln>
          <a:effectLst/>
        </p:spPr>
        <p:txBody>
          <a:bodyPr/>
          <a:lstStyle>
            <a:defPPr>
              <a:defRPr lang="en-US"/>
            </a:defPPr>
            <a:lvl1pPr marL="531813" indent="-531813" eaLnBrk="1" hangingPunct="1">
              <a:lnSpc>
                <a:spcPct val="90000"/>
              </a:lnSpc>
              <a:spcBef>
                <a:spcPct val="20000"/>
              </a:spcBef>
              <a:buClr>
                <a:schemeClr val="tx1"/>
              </a:buClr>
              <a:buFont typeface="Wingdings" charset="0"/>
              <a:buAutoNum type="arabicPeriod"/>
              <a:defRPr sz="2800" b="1">
                <a:solidFill>
                  <a:srgbClr val="FFFF00"/>
                </a:solidFill>
                <a:effectLst>
                  <a:glow rad="127000">
                    <a:srgbClr val="000000">
                      <a:alpha val="90000"/>
                    </a:srgbClr>
                  </a:glow>
                  <a:outerShdw blurRad="38100" dist="38100" dir="2700000" algn="tl">
                    <a:srgbClr val="000000"/>
                  </a:outerShdw>
                </a:effectLst>
                <a:latin typeface="Arial"/>
                <a:cs typeface="Arial"/>
              </a:defRPr>
            </a:lvl1pPr>
            <a:lvl2pPr marL="37931725" indent="-37474525">
              <a:defRPr sz="2400">
                <a:ea typeface="Geneva" charset="0"/>
                <a:cs typeface="Geneva" charset="0"/>
              </a:defRPr>
            </a:lvl2pPr>
            <a:lvl3pPr>
              <a:defRPr sz="2400">
                <a:ea typeface="Geneva" charset="0"/>
                <a:cs typeface="Geneva" charset="0"/>
              </a:defRPr>
            </a:lvl3pPr>
            <a:lvl4pPr>
              <a:defRPr sz="2400">
                <a:ea typeface="Geneva" charset="0"/>
                <a:cs typeface="Geneva" charset="0"/>
              </a:defRPr>
            </a:lvl4pPr>
            <a:lvl5pPr>
              <a:defRPr sz="2400">
                <a:ea typeface="Geneva" charset="0"/>
                <a:cs typeface="Geneva" charset="0"/>
              </a:defRPr>
            </a:lvl5pPr>
            <a:lvl6pPr marL="457200" eaLnBrk="0" fontAlgn="base" hangingPunct="0">
              <a:spcBef>
                <a:spcPct val="0"/>
              </a:spcBef>
              <a:spcAft>
                <a:spcPct val="0"/>
              </a:spcAft>
              <a:defRPr sz="2400">
                <a:ea typeface="Geneva" charset="0"/>
                <a:cs typeface="Geneva" charset="0"/>
              </a:defRPr>
            </a:lvl6pPr>
            <a:lvl7pPr marL="914400" eaLnBrk="0" fontAlgn="base" hangingPunct="0">
              <a:spcBef>
                <a:spcPct val="0"/>
              </a:spcBef>
              <a:spcAft>
                <a:spcPct val="0"/>
              </a:spcAft>
              <a:defRPr sz="2400">
                <a:ea typeface="Geneva" charset="0"/>
                <a:cs typeface="Geneva" charset="0"/>
              </a:defRPr>
            </a:lvl7pPr>
            <a:lvl8pPr marL="1371600" eaLnBrk="0" fontAlgn="base" hangingPunct="0">
              <a:spcBef>
                <a:spcPct val="0"/>
              </a:spcBef>
              <a:spcAft>
                <a:spcPct val="0"/>
              </a:spcAft>
              <a:defRPr sz="2400">
                <a:ea typeface="Geneva" charset="0"/>
                <a:cs typeface="Geneva" charset="0"/>
              </a:defRPr>
            </a:lvl8pPr>
            <a:lvl9pPr marL="1828800" eaLnBrk="0" fontAlgn="base" hangingPunct="0">
              <a:spcBef>
                <a:spcPct val="0"/>
              </a:spcBef>
              <a:spcAft>
                <a:spcPct val="0"/>
              </a:spcAft>
              <a:defRPr sz="2400">
                <a:ea typeface="Geneva" charset="0"/>
                <a:cs typeface="Geneva" charset="0"/>
              </a:defRPr>
            </a:lvl9pPr>
          </a:lstStyle>
          <a:p>
            <a:pPr marL="0" marR="0" lvl="0" indent="0" algn="r" defTabSz="914400" rtl="0" eaLnBrk="1" fontAlgn="base" latinLnBrk="0" hangingPunct="1">
              <a:lnSpc>
                <a:spcPct val="90000"/>
              </a:lnSpc>
              <a:spcBef>
                <a:spcPct val="20000"/>
              </a:spcBef>
              <a:spcAft>
                <a:spcPct val="0"/>
              </a:spcAft>
              <a:buClr>
                <a:srgbClr val="FFFFFF"/>
              </a:buClr>
              <a:buSzTx/>
              <a:buFont typeface="Wingdings" charset="0"/>
              <a:buNone/>
              <a:tabLst/>
              <a:defRPr/>
            </a:pPr>
            <a:r>
              <a:rPr kumimoji="0" lang="ar-SA" sz="3200" b="1" i="0" u="none" strike="noStrike" kern="1200" cap="none" spc="0" normalizeH="0" baseline="0" noProof="0" dirty="0">
                <a:ln>
                  <a:noFill/>
                </a:ln>
                <a:solidFill>
                  <a:srgbClr val="FFFF00"/>
                </a:solidFill>
                <a:effectLst>
                  <a:glow rad="127000">
                    <a:srgbClr val="000000">
                      <a:alpha val="90000"/>
                    </a:srgbClr>
                  </a:glow>
                  <a:outerShdw blurRad="38100" dist="38100" dir="2700000" algn="tl">
                    <a:srgbClr val="000000"/>
                  </a:outerShdw>
                </a:effectLst>
                <a:uLnTx/>
                <a:uFillTx/>
                <a:latin typeface="Arial" panose="020B0604020202020204" pitchFamily="34" charset="0"/>
                <a:cs typeface="Arial" panose="020B0604020202020204" pitchFamily="34" charset="0"/>
              </a:rPr>
              <a:t>5. كان لا بد من أداء القسم الرسمي للتقوى والطاعة</a:t>
            </a:r>
          </a:p>
          <a:p>
            <a:pPr marL="0" marR="0" lvl="0" indent="0" algn="r" defTabSz="914400" rtl="0" eaLnBrk="1" fontAlgn="base" latinLnBrk="0" hangingPunct="1">
              <a:lnSpc>
                <a:spcPct val="90000"/>
              </a:lnSpc>
              <a:spcBef>
                <a:spcPct val="20000"/>
              </a:spcBef>
              <a:spcAft>
                <a:spcPct val="0"/>
              </a:spcAft>
              <a:buClr>
                <a:srgbClr val="FFFFFF"/>
              </a:buClr>
              <a:buSzTx/>
              <a:buFont typeface="Wingdings" charset="0"/>
              <a:buNone/>
              <a:tabLst/>
              <a:defRPr/>
            </a:pPr>
            <a:r>
              <a:rPr kumimoji="0" lang="ar-SA" sz="3200" b="1" i="0" u="none" strike="noStrike" kern="1200" cap="none" spc="0" normalizeH="0" baseline="0" noProof="0" dirty="0">
                <a:ln>
                  <a:noFill/>
                </a:ln>
                <a:solidFill>
                  <a:srgbClr val="FFFF00"/>
                </a:solidFill>
                <a:effectLst>
                  <a:glow rad="127000">
                    <a:srgbClr val="000000">
                      <a:alpha val="90000"/>
                    </a:srgbClr>
                  </a:glow>
                  <a:outerShdw blurRad="38100" dist="38100" dir="2700000" algn="tl">
                    <a:srgbClr val="000000"/>
                  </a:outerShdw>
                </a:effectLst>
                <a:uLnTx/>
                <a:uFillTx/>
                <a:latin typeface="Arial" panose="020B0604020202020204" pitchFamily="34" charset="0"/>
                <a:cs typeface="Arial" panose="020B0604020202020204" pitchFamily="34" charset="0"/>
              </a:rPr>
              <a:t>6. كانت الذبائح تقدم في الأيام المقدسة والمواسم الدينية</a:t>
            </a:r>
          </a:p>
          <a:p>
            <a:pPr marL="0" marR="0" lvl="0" indent="0" algn="r" defTabSz="914400" rtl="0" eaLnBrk="1" fontAlgn="base" latinLnBrk="0" hangingPunct="1">
              <a:lnSpc>
                <a:spcPct val="90000"/>
              </a:lnSpc>
              <a:spcBef>
                <a:spcPct val="20000"/>
              </a:spcBef>
              <a:spcAft>
                <a:spcPct val="0"/>
              </a:spcAft>
              <a:buClr>
                <a:srgbClr val="FFFFFF"/>
              </a:buClr>
              <a:buSzTx/>
              <a:buFont typeface="Wingdings" charset="0"/>
              <a:buNone/>
              <a:tabLst/>
              <a:defRPr/>
            </a:pPr>
            <a:r>
              <a:rPr kumimoji="0" lang="ar-SA" sz="3200" b="1" i="0" u="none" strike="noStrike" kern="1200" cap="none" spc="0" normalizeH="0" baseline="0" noProof="0" dirty="0">
                <a:ln>
                  <a:noFill/>
                </a:ln>
                <a:solidFill>
                  <a:srgbClr val="FFFF00"/>
                </a:solidFill>
                <a:effectLst>
                  <a:glow rad="127000">
                    <a:srgbClr val="000000">
                      <a:alpha val="90000"/>
                    </a:srgbClr>
                  </a:glow>
                  <a:outerShdw blurRad="38100" dist="38100" dir="2700000" algn="tl">
                    <a:srgbClr val="000000"/>
                  </a:outerShdw>
                </a:effectLst>
                <a:uLnTx/>
                <a:uFillTx/>
                <a:latin typeface="Arial" panose="020B0604020202020204" pitchFamily="34" charset="0"/>
                <a:cs typeface="Arial" panose="020B0604020202020204" pitchFamily="34" charset="0"/>
              </a:rPr>
              <a:t>7. لم تتم إدانة الزواج رسمياً لكنهم كانوا يتجنبونه</a:t>
            </a:r>
          </a:p>
          <a:p>
            <a:pPr marL="0" marR="0" lvl="0" indent="0" algn="r" defTabSz="914400" rtl="0" eaLnBrk="1" fontAlgn="base" latinLnBrk="0" hangingPunct="1">
              <a:lnSpc>
                <a:spcPct val="90000"/>
              </a:lnSpc>
              <a:spcBef>
                <a:spcPct val="20000"/>
              </a:spcBef>
              <a:spcAft>
                <a:spcPct val="0"/>
              </a:spcAft>
              <a:buClr>
                <a:srgbClr val="FFFFFF"/>
              </a:buClr>
              <a:buSzTx/>
              <a:buFont typeface="Wingdings" charset="0"/>
              <a:buNone/>
              <a:tabLst/>
              <a:defRPr/>
            </a:pPr>
            <a:r>
              <a:rPr kumimoji="0" lang="ar-SA" sz="3200" b="1" i="0" u="none" strike="noStrike" kern="1200" cap="none" spc="0" normalizeH="0" baseline="0" noProof="0" dirty="0">
                <a:ln>
                  <a:noFill/>
                </a:ln>
                <a:solidFill>
                  <a:srgbClr val="FFFF00"/>
                </a:solidFill>
                <a:effectLst>
                  <a:glow rad="127000">
                    <a:srgbClr val="000000">
                      <a:alpha val="90000"/>
                    </a:srgbClr>
                  </a:glow>
                  <a:outerShdw blurRad="38100" dist="38100" dir="2700000" algn="tl">
                    <a:srgbClr val="000000"/>
                  </a:outerShdw>
                </a:effectLst>
                <a:uLnTx/>
                <a:uFillTx/>
                <a:latin typeface="Arial" panose="020B0604020202020204" pitchFamily="34" charset="0"/>
                <a:cs typeface="Arial" panose="020B0604020202020204" pitchFamily="34" charset="0"/>
              </a:rPr>
              <a:t>8. نسبوا كل الأحداث إلى القدر</a:t>
            </a:r>
          </a:p>
        </p:txBody>
      </p:sp>
      <p:sp>
        <p:nvSpPr>
          <p:cNvPr id="157700" name="Text Box 5"/>
          <p:cNvSpPr txBox="1">
            <a:spLocks noChangeArrowheads="1"/>
          </p:cNvSpPr>
          <p:nvPr/>
        </p:nvSpPr>
        <p:spPr bwMode="auto">
          <a:xfrm>
            <a:off x="8443687" y="0"/>
            <a:ext cx="67037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123</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7701" name="Rectangle 6"/>
          <p:cNvSpPr>
            <a:spLocks noGrp="1" noChangeArrowheads="1"/>
          </p:cNvSpPr>
          <p:nvPr>
            <p:ph type="title"/>
          </p:nvPr>
        </p:nvSpPr>
        <p:spPr>
          <a:xfrm>
            <a:off x="457200" y="0"/>
            <a:ext cx="7986487" cy="914400"/>
          </a:xfrm>
        </p:spPr>
        <p:txBody>
          <a:bodyPr/>
          <a:lstStyle/>
          <a:p>
            <a:pPr eaLnBrk="1" hangingPunct="1"/>
            <a:r>
              <a:rPr lang="ar-SA" b="1" dirty="0">
                <a:solidFill>
                  <a:srgbClr val="FFFFFF"/>
                </a:solidFill>
                <a:latin typeface="Arial" panose="020B0604020202020204" pitchFamily="34" charset="0"/>
                <a:ea typeface="ＭＳ Ｐゴシック" charset="0"/>
                <a:cs typeface="Arial" panose="020B0604020202020204" pitchFamily="34" charset="0"/>
              </a:rPr>
              <a:t>الأسيني</a:t>
            </a:r>
            <a:r>
              <a:rPr lang="ar-JO" b="1" dirty="0">
                <a:solidFill>
                  <a:srgbClr val="FFFFFF"/>
                </a:solidFill>
                <a:latin typeface="Arial" panose="020B0604020202020204" pitchFamily="34" charset="0"/>
                <a:ea typeface="ＭＳ Ｐゴシック" charset="0"/>
                <a:cs typeface="Arial" panose="020B0604020202020204" pitchFamily="34" charset="0"/>
              </a:rPr>
              <a:t>و</a:t>
            </a:r>
            <a:r>
              <a:rPr lang="ar-SA" b="1" dirty="0">
                <a:solidFill>
                  <a:srgbClr val="FFFFFF"/>
                </a:solidFill>
                <a:latin typeface="Arial" panose="020B0604020202020204" pitchFamily="34" charset="0"/>
                <a:ea typeface="ＭＳ Ｐゴシック" charset="0"/>
                <a:cs typeface="Arial" panose="020B0604020202020204" pitchFamily="34" charset="0"/>
              </a:rPr>
              <a:t>ن</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 name="Text Box 3">
            <a:extLst>
              <a:ext uri="{FF2B5EF4-FFF2-40B4-BE49-F238E27FC236}">
                <a16:creationId xmlns:a16="http://schemas.microsoft.com/office/drawing/2014/main" id="{16BCB0E3-764A-6C5B-0F44-0C6268497DFC}"/>
              </a:ext>
            </a:extLst>
          </p:cNvPr>
          <p:cNvSpPr txBox="1">
            <a:spLocks noChangeArrowheads="1"/>
          </p:cNvSpPr>
          <p:nvPr/>
        </p:nvSpPr>
        <p:spPr bwMode="auto">
          <a:xfrm>
            <a:off x="609600" y="1143000"/>
            <a:ext cx="8316912" cy="2227263"/>
          </a:xfrm>
          <a:prstGeom prst="rect">
            <a:avLst/>
          </a:prstGeom>
          <a:noFill/>
          <a:ln w="12700" cap="sq">
            <a:noFill/>
            <a:miter lim="800000"/>
            <a:headEnd type="none" w="sm" len="sm"/>
            <a:tailEnd type="none" w="sm" len="sm"/>
          </a:ln>
          <a:effectLst/>
        </p:spPr>
        <p:txBody>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r" defTabSz="914400" rtl="0" eaLnBrk="1" fontAlgn="base" latinLnBrk="0" hangingPunct="1">
              <a:lnSpc>
                <a:spcPct val="90000"/>
              </a:lnSpc>
              <a:spcBef>
                <a:spcPct val="20000"/>
              </a:spcBef>
              <a:spcAft>
                <a:spcPct val="0"/>
              </a:spcAft>
              <a:buClr>
                <a:srgbClr val="FFFFFF"/>
              </a:buClr>
              <a:buSzTx/>
              <a:buFontTx/>
              <a:buNone/>
              <a:tabLst/>
              <a:defRPr/>
            </a:pPr>
            <a:r>
              <a:rPr kumimoji="0" lang="ar-SA" sz="2800" b="1" i="0" u="none" strike="noStrike" kern="1200" cap="none" spc="0" normalizeH="0" baseline="0" noProof="0" dirty="0">
                <a:ln>
                  <a:noFill/>
                </a:ln>
                <a:solidFill>
                  <a:srgbClr val="FFFFFF"/>
                </a:solidFill>
                <a:effectLst>
                  <a:glow rad="127000">
                    <a:srgbClr val="000000">
                      <a:alpha val="90000"/>
                    </a:srgbClr>
                  </a:glow>
                  <a:outerShdw blurRad="38100" dist="38100" dir="2700000" algn="tl">
                    <a:srgbClr val="000000"/>
                  </a:outerShdw>
                </a:effectLst>
                <a:uLnTx/>
                <a:uFillTx/>
                <a:latin typeface="Arial" panose="020B0604020202020204" pitchFamily="34" charset="0"/>
                <a:cs typeface="Arial" panose="020B0604020202020204" pitchFamily="34" charset="0"/>
              </a:rPr>
              <a:t>بدأوا ضمن الحسيديم إلى جانب الفريسيين ومن ثم انفصلوا عنهم </a:t>
            </a:r>
            <a:br>
              <a:rPr kumimoji="0" lang="en-US" sz="2800" b="1" i="0" u="none" strike="noStrike" kern="1200" cap="none" spc="0" normalizeH="0" baseline="0" noProof="0" dirty="0">
                <a:ln>
                  <a:noFill/>
                </a:ln>
                <a:solidFill>
                  <a:srgbClr val="FFFFFF"/>
                </a:solidFill>
                <a:effectLst>
                  <a:glow rad="127000">
                    <a:srgbClr val="000000">
                      <a:alpha val="90000"/>
                    </a:srgbClr>
                  </a:glow>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SA" sz="2800" b="1" i="0" u="none" strike="noStrike" kern="1200" cap="none" spc="0" normalizeH="0" baseline="0" noProof="0" dirty="0">
                <a:ln>
                  <a:noFill/>
                </a:ln>
                <a:solidFill>
                  <a:srgbClr val="FFFFFF"/>
                </a:solidFill>
                <a:effectLst>
                  <a:glow rad="127000">
                    <a:srgbClr val="000000">
                      <a:alpha val="90000"/>
                    </a:srgbClr>
                  </a:glow>
                  <a:outerShdw blurRad="38100" dist="38100" dir="2700000" algn="tl">
                    <a:srgbClr val="000000"/>
                  </a:outerShdw>
                </a:effectLst>
                <a:uLnTx/>
                <a:uFillTx/>
                <a:latin typeface="Arial" panose="020B0604020202020204" pitchFamily="34" charset="0"/>
                <a:cs typeface="Arial" panose="020B0604020202020204" pitchFamily="34" charset="0"/>
              </a:rPr>
              <a:t>(1 مك 2: 42، 7: 13)</a:t>
            </a:r>
          </a:p>
          <a:p>
            <a:pPr marL="0" marR="0" lvl="0" indent="0" algn="r" defTabSz="914400" rtl="0" eaLnBrk="1" fontAlgn="base" latinLnBrk="0" hangingPunct="1">
              <a:lnSpc>
                <a:spcPct val="90000"/>
              </a:lnSpc>
              <a:spcBef>
                <a:spcPct val="20000"/>
              </a:spcBef>
              <a:spcAft>
                <a:spcPct val="0"/>
              </a:spcAft>
              <a:buClr>
                <a:srgbClr val="FFFFFF"/>
              </a:buClr>
              <a:buSzTx/>
              <a:buFontTx/>
              <a:buNone/>
              <a:tabLst/>
              <a:defRPr/>
            </a:pPr>
            <a:r>
              <a:rPr kumimoji="0" lang="ar-SA" sz="2800" b="1" i="0" u="none" strike="noStrike" kern="1200" cap="none" spc="0" normalizeH="0" baseline="0" noProof="0" dirty="0">
                <a:ln>
                  <a:noFill/>
                </a:ln>
                <a:solidFill>
                  <a:srgbClr val="FFFFFF"/>
                </a:solidFill>
                <a:effectLst>
                  <a:glow rad="127000">
                    <a:srgbClr val="000000">
                      <a:alpha val="90000"/>
                    </a:srgbClr>
                  </a:glow>
                  <a:outerShdw blurRad="38100" dist="38100" dir="2700000" algn="tl">
                    <a:srgbClr val="000000"/>
                  </a:outerShdw>
                </a:effectLst>
                <a:uLnTx/>
                <a:uFillTx/>
                <a:latin typeface="Arial" panose="020B0604020202020204" pitchFamily="34" charset="0"/>
                <a:cs typeface="Arial" panose="020B0604020202020204" pitchFamily="34" charset="0"/>
              </a:rPr>
              <a:t>كانوا مجموعة من اليهود الغيورين والمتطرفين الذين شاركوا المكابيين في الثورة ضد السوريين السلوقيين (165-155 ق.م)</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4" descr="j02800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84250" y="3040063"/>
            <a:ext cx="3587750" cy="305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8" name="Rectangle 2"/>
          <p:cNvSpPr>
            <a:spLocks noGrp="1" noChangeArrowheads="1"/>
          </p:cNvSpPr>
          <p:nvPr>
            <p:ph type="title"/>
          </p:nvPr>
        </p:nvSpPr>
        <p:spPr/>
        <p:txBody>
          <a:bodyPr/>
          <a:lstStyle/>
          <a:p>
            <a:pPr eaLnBrk="1" hangingPunct="1">
              <a:tabLst>
                <a:tab pos="2062163" algn="l"/>
              </a:tabLst>
            </a:pPr>
            <a:r>
              <a:rPr lang="ar-JO" sz="4000" b="1" dirty="0">
                <a:solidFill>
                  <a:srgbClr val="FFFFFF"/>
                </a:solidFill>
                <a:latin typeface="Arial" panose="020B0604020202020204" pitchFamily="34" charset="0"/>
                <a:ea typeface="ＭＳ Ｐゴシック" charset="0"/>
                <a:cs typeface="Arial" panose="020B0604020202020204" pitchFamily="34" charset="0"/>
              </a:rPr>
              <a:t>الحياة الدينية في إسرائيل</a:t>
            </a:r>
            <a:endParaRPr lang="en-US" sz="4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4819" name="Rectangle 3"/>
          <p:cNvSpPr>
            <a:spLocks noGrp="1" noChangeArrowheads="1"/>
          </p:cNvSpPr>
          <p:nvPr>
            <p:ph type="body" idx="1"/>
          </p:nvPr>
        </p:nvSpPr>
        <p:spPr>
          <a:xfrm>
            <a:off x="457200" y="1600200"/>
            <a:ext cx="8229600" cy="2133600"/>
          </a:xfrm>
        </p:spPr>
        <p:txBody>
          <a:bodyPr/>
          <a:lstStyle/>
          <a:p>
            <a:pPr algn="r" rtl="1" eaLnBrk="1" hangingPunct="1">
              <a:defRPr/>
            </a:pPr>
            <a:r>
              <a:rPr lang="ar-JO" b="1" dirty="0">
                <a:latin typeface="Arial" panose="020B0604020202020204" pitchFamily="34" charset="0"/>
                <a:ea typeface="ＭＳ Ｐゴシック" charset="0"/>
                <a:cs typeface="Arial" panose="020B0604020202020204" pitchFamily="34" charset="0"/>
              </a:rPr>
              <a:t>متنوعة بشكل كبير بسبب السبي لمدة 70 عاماً</a:t>
            </a:r>
          </a:p>
          <a:p>
            <a:pPr algn="r" rtl="1" eaLnBrk="1" hangingPunct="1">
              <a:defRPr/>
            </a:pPr>
            <a:r>
              <a:rPr lang="ar-JO" b="1" dirty="0">
                <a:latin typeface="Arial" panose="020B0604020202020204" pitchFamily="34" charset="0"/>
                <a:ea typeface="ＭＳ Ｐゴシック" charset="0"/>
                <a:cs typeface="Arial" panose="020B0604020202020204" pitchFamily="34" charset="0"/>
              </a:rPr>
              <a:t>عدة تفاسير للناموس</a:t>
            </a:r>
          </a:p>
          <a:p>
            <a:pPr algn="r" rtl="1" eaLnBrk="1" hangingPunct="1">
              <a:defRPr/>
            </a:pPr>
            <a:r>
              <a:rPr lang="ar-JO" b="1" dirty="0">
                <a:latin typeface="Arial" panose="020B0604020202020204" pitchFamily="34" charset="0"/>
                <a:ea typeface="ＭＳ Ｐゴシック" charset="0"/>
                <a:cs typeface="Arial" panose="020B0604020202020204" pitchFamily="34" charset="0"/>
              </a:rPr>
              <a:t>مجامع كثيرة</a:t>
            </a:r>
            <a:endParaRPr lang="en-US" b="1" dirty="0">
              <a:latin typeface="Arial" panose="020B0604020202020204" pitchFamily="34" charset="0"/>
              <a:ea typeface="ＭＳ Ｐゴシック" charset="0"/>
              <a:cs typeface="Arial" panose="020B0604020202020204" pitchFamily="34" charset="0"/>
            </a:endParaRPr>
          </a:p>
        </p:txBody>
      </p:sp>
      <p:sp>
        <p:nvSpPr>
          <p:cNvPr id="86020" name="Text Box 5"/>
          <p:cNvSpPr txBox="1">
            <a:spLocks noChangeArrowheads="1"/>
          </p:cNvSpPr>
          <p:nvPr/>
        </p:nvSpPr>
        <p:spPr bwMode="auto">
          <a:xfrm>
            <a:off x="8416925" y="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ar-JO" sz="2000" b="1" dirty="0">
                <a:latin typeface="Arial" panose="020B0604020202020204" pitchFamily="34" charset="0"/>
                <a:cs typeface="Arial" panose="020B0604020202020204" pitchFamily="34" charset="0"/>
              </a:rPr>
              <a:t>115</a:t>
            </a:r>
            <a:endParaRPr lang="en-US" sz="20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to="" calcmode="lin" valueType="num">
                                      <p:cBhvr>
                                        <p:cTn id="7" dur="1" fill="hold"/>
                                        <p:tgtEl>
                                          <p:spTgt spid="3481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4819">
                                            <p:txEl>
                                              <p:pRg st="1" end="1"/>
                                            </p:txEl>
                                          </p:spTgt>
                                        </p:tgtEl>
                                        <p:attrNameLst>
                                          <p:attrName>style.visibility</p:attrName>
                                        </p:attrNameLst>
                                      </p:cBhvr>
                                      <p:to>
                                        <p:strVal val="visible"/>
                                      </p:to>
                                    </p:set>
                                    <p:anim to="" calcmode="lin" valueType="num">
                                      <p:cBhvr>
                                        <p:cTn id="12" dur="1" fill="hold"/>
                                        <p:tgtEl>
                                          <p:spTgt spid="34819">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4819">
                                            <p:txEl>
                                              <p:pRg st="2" end="2"/>
                                            </p:txEl>
                                          </p:spTgt>
                                        </p:tgtEl>
                                        <p:attrNameLst>
                                          <p:attrName>style.visibility</p:attrName>
                                        </p:attrNameLst>
                                      </p:cBhvr>
                                      <p:to>
                                        <p:strVal val="visible"/>
                                      </p:to>
                                    </p:set>
                                    <p:anim to="" calcmode="lin" valueType="num">
                                      <p:cBhvr>
                                        <p:cTn id="17" dur="1" fill="hold"/>
                                        <p:tgtEl>
                                          <p:spTgt spid="34819">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Grp="1" noChangeArrowheads="1"/>
          </p:cNvSpPr>
          <p:nvPr>
            <p:ph type="title"/>
          </p:nvPr>
        </p:nvSpPr>
        <p:spPr>
          <a:xfrm>
            <a:off x="355600" y="277813"/>
            <a:ext cx="8229600" cy="1139825"/>
          </a:xfrm>
        </p:spPr>
        <p:txBody>
          <a:bodyPr/>
          <a:lstStyle/>
          <a:p>
            <a:pPr eaLnBrk="1" hangingPunct="1"/>
            <a:r>
              <a:rPr lang="ar-JO" sz="4800" b="1" dirty="0">
                <a:latin typeface="Arial" panose="020B0604020202020204" pitchFamily="34" charset="0"/>
                <a:ea typeface="ＭＳ Ｐゴシック" charset="0"/>
                <a:cs typeface="Arial" panose="020B0604020202020204" pitchFamily="34" charset="0"/>
              </a:rPr>
              <a:t>البحر الميت المتقلص</a:t>
            </a:r>
            <a:endParaRPr lang="en-US" sz="4800" b="1" dirty="0">
              <a:latin typeface="Arial" panose="020B0604020202020204" pitchFamily="34" charset="0"/>
              <a:ea typeface="ＭＳ Ｐゴシック" charset="0"/>
              <a:cs typeface="Arial" panose="020B0604020202020204" pitchFamily="34" charset="0"/>
            </a:endParaRPr>
          </a:p>
        </p:txBody>
      </p:sp>
      <p:sp>
        <p:nvSpPr>
          <p:cNvPr id="48131" name="Rectangle 3"/>
          <p:cNvSpPr>
            <a:spLocks noGrp="1" noChangeArrowheads="1"/>
          </p:cNvSpPr>
          <p:nvPr>
            <p:ph type="body" idx="1"/>
          </p:nvPr>
        </p:nvSpPr>
        <p:spPr>
          <a:xfrm>
            <a:off x="5795963" y="1600200"/>
            <a:ext cx="2890837" cy="4530725"/>
          </a:xfrm>
        </p:spPr>
        <p:txBody>
          <a:bodyPr/>
          <a:lstStyle/>
          <a:p>
            <a:pPr marL="0" indent="0" algn="ctr" eaLnBrk="1" hangingPunct="1">
              <a:buFont typeface="Wingdings" charset="0"/>
              <a:buNone/>
              <a:defRPr/>
            </a:pPr>
            <a:r>
              <a:rPr lang="ar-JO" altLang="ja-JP" b="1" dirty="0">
                <a:latin typeface="Arial" panose="020B0604020202020204" pitchFamily="34" charset="0"/>
                <a:ea typeface="ＭＳ Ｐゴシック" charset="0"/>
                <a:cs typeface="Arial" panose="020B0604020202020204" pitchFamily="34" charset="0"/>
              </a:rPr>
              <a:t>تظهر صور  مونسكيب</a:t>
            </a:r>
            <a:r>
              <a:rPr lang="en-US" altLang="ja-JP" b="1" dirty="0">
                <a:latin typeface="Arial" panose="020B0604020202020204" pitchFamily="34" charset="0"/>
                <a:ea typeface="ＭＳ Ｐゴシック" charset="0"/>
                <a:cs typeface="Arial" panose="020B0604020202020204" pitchFamily="34" charset="0"/>
              </a:rPr>
              <a:t> </a:t>
            </a:r>
            <a:r>
              <a:rPr lang="ar-JO" altLang="ja-JP" b="1" dirty="0">
                <a:latin typeface="Arial" panose="020B0604020202020204" pitchFamily="34" charset="0"/>
                <a:ea typeface="ＭＳ Ｐゴシック" charset="0"/>
                <a:cs typeface="Arial" panose="020B0604020202020204" pitchFamily="34" charset="0"/>
              </a:rPr>
              <a:t>من استنزاف المياه في كل من إسرائيل والأردن</a:t>
            </a:r>
            <a:endParaRPr lang="en-US" b="1" dirty="0">
              <a:latin typeface="Arial" panose="020B0604020202020204" pitchFamily="34" charset="0"/>
              <a:ea typeface="ＭＳ Ｐゴシック" charset="0"/>
              <a:cs typeface="Arial" panose="020B0604020202020204" pitchFamily="34" charset="0"/>
            </a:endParaRPr>
          </a:p>
        </p:txBody>
      </p:sp>
      <p:pic>
        <p:nvPicPr>
          <p:cNvPr id="159747" name="Picture 4" descr="Dead Sea00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5600" y="1524000"/>
            <a:ext cx="50546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3" name="Rectangle 3"/>
          <p:cNvSpPr>
            <a:spLocks noGrp="1" noChangeArrowheads="1"/>
          </p:cNvSpPr>
          <p:nvPr>
            <p:ph type="body" idx="1"/>
          </p:nvPr>
        </p:nvSpPr>
        <p:spPr>
          <a:xfrm>
            <a:off x="838200" y="6324600"/>
            <a:ext cx="3276600" cy="609600"/>
          </a:xfrm>
        </p:spPr>
        <p:txBody>
          <a:bodyPr/>
          <a:lstStyle/>
          <a:p>
            <a:pPr algn="ctr" eaLnBrk="1" hangingPunct="1">
              <a:buFont typeface="Wingdings" charset="0"/>
              <a:buNone/>
              <a:defRPr/>
            </a:pPr>
            <a:r>
              <a:rPr lang="ar-JO" dirty="0">
                <a:latin typeface="Arial" panose="020B0604020202020204" pitchFamily="34" charset="0"/>
                <a:ea typeface="ＭＳ Ｐゴシック" charset="0"/>
                <a:cs typeface="Arial" panose="020B0604020202020204" pitchFamily="34" charset="0"/>
              </a:rPr>
              <a:t>القرن الأول</a:t>
            </a:r>
            <a:endParaRPr lang="en-US" dirty="0">
              <a:latin typeface="Arial" panose="020B0604020202020204" pitchFamily="34" charset="0"/>
              <a:ea typeface="ＭＳ Ｐゴシック" charset="0"/>
              <a:cs typeface="Arial" panose="020B0604020202020204" pitchFamily="34" charset="0"/>
            </a:endParaRPr>
          </a:p>
        </p:txBody>
      </p:sp>
      <p:pic>
        <p:nvPicPr>
          <p:cNvPr id="161794" name="Picture 7" descr="175_DeadSeaMap03092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609600"/>
            <a:ext cx="4981575"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9"/>
          <p:cNvGrpSpPr>
            <a:grpSpLocks/>
          </p:cNvGrpSpPr>
          <p:nvPr/>
        </p:nvGrpSpPr>
        <p:grpSpPr bwMode="auto">
          <a:xfrm>
            <a:off x="5562600" y="685800"/>
            <a:ext cx="3276600" cy="6248400"/>
            <a:chOff x="3504" y="432"/>
            <a:chExt cx="2064" cy="3936"/>
          </a:xfrm>
        </p:grpSpPr>
        <p:sp>
          <p:nvSpPr>
            <p:cNvPr id="194565" name="Rectangle 5"/>
            <p:cNvSpPr>
              <a:spLocks noChangeArrowheads="1"/>
            </p:cNvSpPr>
            <p:nvPr/>
          </p:nvSpPr>
          <p:spPr bwMode="auto">
            <a:xfrm>
              <a:off x="3504" y="3984"/>
              <a:ext cx="2064" cy="384"/>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defRPr/>
              </a:pPr>
              <a:r>
                <a:rPr lang="ar-JO" sz="3200" dirty="0">
                  <a:effectLst>
                    <a:outerShdw blurRad="38100" dist="38100" dir="2700000" algn="tl">
                      <a:srgbClr val="000000"/>
                    </a:outerShdw>
                  </a:effectLst>
                  <a:latin typeface="Arial" panose="020B0604020202020204" pitchFamily="34" charset="0"/>
                  <a:cs typeface="Arial" panose="020B0604020202020204" pitchFamily="34" charset="0"/>
                </a:rPr>
                <a:t>22 أيار 2006</a:t>
              </a:r>
              <a:endParaRPr lang="en-US" sz="32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161798" name="Picture 8" descr="dead-sea"/>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4" y="432"/>
              <a:ext cx="1380" cy="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61796" name="Rectangle 2"/>
          <p:cNvSpPr>
            <a:spLocks noGrp="1" noChangeArrowheads="1"/>
          </p:cNvSpPr>
          <p:nvPr>
            <p:ph type="title"/>
          </p:nvPr>
        </p:nvSpPr>
        <p:spPr>
          <a:xfrm>
            <a:off x="0" y="0"/>
            <a:ext cx="9144000" cy="685800"/>
          </a:xfrm>
        </p:spPr>
        <p:txBody>
          <a:bodyPr/>
          <a:lstStyle/>
          <a:p>
            <a:pPr eaLnBrk="1" hangingPunct="1"/>
            <a:r>
              <a:rPr lang="ar-JO" sz="3600" dirty="0">
                <a:latin typeface="Arial" panose="020B0604020202020204" pitchFamily="34" charset="0"/>
                <a:ea typeface="ＭＳ Ｐゴシック" charset="0"/>
                <a:cs typeface="Arial" panose="020B0604020202020204" pitchFamily="34" charset="0"/>
              </a:rPr>
              <a:t>البحر الميت – حينها والآن</a:t>
            </a:r>
            <a:endParaRPr lang="en-US" sz="3600" dirty="0">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p:cNvSpPr>
            <a:spLocks noGrp="1" noChangeArrowheads="1"/>
          </p:cNvSpPr>
          <p:nvPr>
            <p:ph type="title"/>
          </p:nvPr>
        </p:nvSpPr>
        <p:spPr>
          <a:xfrm>
            <a:off x="0" y="0"/>
            <a:ext cx="9144000" cy="685800"/>
          </a:xfrm>
        </p:spPr>
        <p:txBody>
          <a:bodyPr/>
          <a:lstStyle/>
          <a:p>
            <a:pPr eaLnBrk="1" hangingPunct="1"/>
            <a:r>
              <a:rPr lang="ar-JO" sz="3600" dirty="0">
                <a:latin typeface="Arial" charset="0"/>
                <a:ea typeface="ＭＳ Ｐゴシック" charset="0"/>
                <a:cs typeface="Arial" charset="0"/>
              </a:rPr>
              <a:t>البحر الميت – حينها والآن</a:t>
            </a:r>
            <a:endParaRPr lang="en-US" sz="3600" dirty="0">
              <a:latin typeface="Arial" charset="0"/>
              <a:ea typeface="ＭＳ Ｐゴシック" charset="0"/>
              <a:cs typeface="Arial" charset="0"/>
            </a:endParaRPr>
          </a:p>
        </p:txBody>
      </p:sp>
      <p:pic>
        <p:nvPicPr>
          <p:cNvPr id="163842"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20713"/>
            <a:ext cx="9144000" cy="513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63" name="Rectangle 3"/>
          <p:cNvSpPr>
            <a:spLocks noGrp="1" noChangeArrowheads="1"/>
          </p:cNvSpPr>
          <p:nvPr>
            <p:ph type="body" idx="1"/>
          </p:nvPr>
        </p:nvSpPr>
        <p:spPr>
          <a:xfrm>
            <a:off x="15875" y="5445125"/>
            <a:ext cx="2654300" cy="609600"/>
          </a:xfrm>
          <a:solidFill>
            <a:srgbClr val="000000"/>
          </a:solidFill>
        </p:spPr>
        <p:txBody>
          <a:bodyPr/>
          <a:lstStyle/>
          <a:p>
            <a:pPr algn="ctr" eaLnBrk="1" hangingPunct="1">
              <a:buFont typeface="Wingdings" charset="0"/>
              <a:buNone/>
              <a:defRPr/>
            </a:pPr>
            <a:r>
              <a:rPr lang="ar-JO" b="1" dirty="0">
                <a:latin typeface="Arial"/>
                <a:ea typeface="ＭＳ Ｐゴシック" charset="0"/>
                <a:cs typeface="Arial"/>
              </a:rPr>
              <a:t>1972</a:t>
            </a:r>
            <a:endParaRPr lang="en-US" b="1" dirty="0">
              <a:latin typeface="Arial"/>
              <a:ea typeface="ＭＳ Ｐゴシック" charset="0"/>
              <a:cs typeface="Arial"/>
            </a:endParaRPr>
          </a:p>
        </p:txBody>
      </p:sp>
      <p:sp>
        <p:nvSpPr>
          <p:cNvPr id="9" name="Rectangle 3"/>
          <p:cNvSpPr txBox="1">
            <a:spLocks noChangeArrowheads="1"/>
          </p:cNvSpPr>
          <p:nvPr/>
        </p:nvSpPr>
        <p:spPr bwMode="auto">
          <a:xfrm>
            <a:off x="3059113" y="5445125"/>
            <a:ext cx="2654300" cy="609600"/>
          </a:xfrm>
          <a:prstGeom prst="rect">
            <a:avLst/>
          </a:prstGeom>
          <a:solidFill>
            <a:srgbClr val="000000"/>
          </a:solidFill>
          <a:ln w="9525">
            <a:noFill/>
            <a:miter lim="800000"/>
            <a:headEnd/>
            <a:tailEnd/>
          </a:ln>
          <a:effectLst/>
        </p:spPr>
        <p:txBody>
          <a:bodyPr/>
          <a:lst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a:lstStyle>
          <a:p>
            <a:pPr algn="ctr" eaLnBrk="1" hangingPunct="1">
              <a:buFont typeface="Wingdings" charset="0"/>
              <a:buNone/>
              <a:defRPr/>
            </a:pPr>
            <a:r>
              <a:rPr lang="ar-JO" b="1" dirty="0">
                <a:latin typeface="Arial"/>
                <a:ea typeface="ＭＳ Ｐゴシック" charset="0"/>
                <a:cs typeface="Arial"/>
              </a:rPr>
              <a:t>1989</a:t>
            </a:r>
            <a:endParaRPr lang="en-US" b="1" dirty="0">
              <a:latin typeface="Arial"/>
              <a:ea typeface="ＭＳ Ｐゴシック" charset="0"/>
              <a:cs typeface="Arial"/>
            </a:endParaRPr>
          </a:p>
        </p:txBody>
      </p:sp>
      <p:sp>
        <p:nvSpPr>
          <p:cNvPr id="10" name="Rectangle 3"/>
          <p:cNvSpPr txBox="1">
            <a:spLocks noChangeArrowheads="1"/>
          </p:cNvSpPr>
          <p:nvPr/>
        </p:nvSpPr>
        <p:spPr bwMode="auto">
          <a:xfrm>
            <a:off x="6084888" y="5445125"/>
            <a:ext cx="2652712" cy="609600"/>
          </a:xfrm>
          <a:prstGeom prst="rect">
            <a:avLst/>
          </a:prstGeom>
          <a:solidFill>
            <a:srgbClr val="000000"/>
          </a:solidFill>
          <a:ln w="9525">
            <a:noFill/>
            <a:miter lim="800000"/>
            <a:headEnd/>
            <a:tailEnd/>
          </a:ln>
          <a:effectLst/>
        </p:spPr>
        <p:txBody>
          <a:bodyPr/>
          <a:lst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a:lstStyle>
          <a:p>
            <a:pPr algn="ctr" eaLnBrk="1" hangingPunct="1">
              <a:buFont typeface="Wingdings" charset="0"/>
              <a:buNone/>
              <a:defRPr/>
            </a:pPr>
            <a:r>
              <a:rPr lang="ar-JO" b="1" dirty="0">
                <a:latin typeface="Arial"/>
                <a:ea typeface="ＭＳ Ｐゴシック" charset="0"/>
                <a:cs typeface="Arial"/>
              </a:rPr>
              <a:t>2011</a:t>
            </a:r>
            <a:endParaRPr lang="en-US" b="1" dirty="0">
              <a:latin typeface="Arial"/>
              <a:ea typeface="ＭＳ Ｐゴシック" charset="0"/>
              <a:cs typeface="Arial"/>
            </a:endParaRPr>
          </a:p>
        </p:txBody>
      </p:sp>
      <p:sp>
        <p:nvSpPr>
          <p:cNvPr id="11" name="Rectangle 3"/>
          <p:cNvSpPr txBox="1">
            <a:spLocks noChangeArrowheads="1"/>
          </p:cNvSpPr>
          <p:nvPr/>
        </p:nvSpPr>
        <p:spPr bwMode="auto">
          <a:xfrm>
            <a:off x="0" y="6275388"/>
            <a:ext cx="9144000" cy="609600"/>
          </a:xfrm>
          <a:prstGeom prst="rect">
            <a:avLst/>
          </a:prstGeom>
          <a:solidFill>
            <a:srgbClr val="000000"/>
          </a:solidFill>
          <a:ln w="9525">
            <a:noFill/>
            <a:miter lim="800000"/>
            <a:headEnd/>
            <a:tailEnd/>
          </a:ln>
          <a:effectLst/>
        </p:spPr>
        <p:txBody>
          <a:bodyPr anchor="ctr"/>
          <a:lst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a:lstStyle>
          <a:p>
            <a:pPr algn="ctr" eaLnBrk="1" hangingPunct="1">
              <a:buFont typeface="Wingdings" charset="0"/>
              <a:buNone/>
              <a:defRPr/>
            </a:pPr>
            <a:r>
              <a:rPr lang="hr-HR" sz="2400" b="1" dirty="0">
                <a:latin typeface="Arial"/>
                <a:ea typeface="ＭＳ Ｐゴシック" charset="0"/>
                <a:cs typeface="Arial"/>
              </a:rPr>
              <a:t>http://svs.gsfc.nasa.gov/vis/a030000/a030000/a030053/</a:t>
            </a:r>
            <a:endParaRPr lang="en-US" sz="3600" b="1" dirty="0">
              <a:latin typeface="Arial"/>
              <a:ea typeface="ＭＳ Ｐゴシック" charset="0"/>
              <a:cs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Grp="1" noChangeArrowheads="1"/>
          </p:cNvSpPr>
          <p:nvPr>
            <p:ph type="title"/>
          </p:nvPr>
        </p:nvSpPr>
        <p:spPr>
          <a:xfrm>
            <a:off x="457200" y="277813"/>
            <a:ext cx="3429000" cy="1246187"/>
          </a:xfrm>
        </p:spPr>
        <p:txBody>
          <a:bodyPr/>
          <a:lstStyle/>
          <a:p>
            <a:pPr eaLnBrk="1" hangingPunct="1"/>
            <a:r>
              <a:rPr lang="ar-JO" dirty="0">
                <a:latin typeface="Arial" panose="020B0604020202020204" pitchFamily="34" charset="0"/>
                <a:ea typeface="ＭＳ Ｐゴシック" charset="0"/>
                <a:cs typeface="Arial" panose="020B0604020202020204" pitchFamily="34" charset="0"/>
              </a:rPr>
              <a:t>بحر الملح</a:t>
            </a:r>
            <a:endParaRPr lang="en-US" dirty="0">
              <a:latin typeface="Arial" panose="020B0604020202020204" pitchFamily="34" charset="0"/>
              <a:ea typeface="ＭＳ Ｐゴシック" charset="0"/>
              <a:cs typeface="Arial" panose="020B0604020202020204" pitchFamily="34" charset="0"/>
            </a:endParaRPr>
          </a:p>
        </p:txBody>
      </p:sp>
      <p:sp>
        <p:nvSpPr>
          <p:cNvPr id="51203" name="Rectangle 3"/>
          <p:cNvSpPr>
            <a:spLocks noGrp="1" noChangeArrowheads="1"/>
          </p:cNvSpPr>
          <p:nvPr>
            <p:ph type="body" idx="1"/>
          </p:nvPr>
        </p:nvSpPr>
        <p:spPr>
          <a:xfrm>
            <a:off x="457200" y="1981200"/>
            <a:ext cx="8229600" cy="4530725"/>
          </a:xfrm>
        </p:spPr>
        <p:txBody>
          <a:bodyPr/>
          <a:lstStyle/>
          <a:p>
            <a:pPr eaLnBrk="1" hangingPunct="1">
              <a:buFont typeface="Wingdings" pitchFamily="-105" charset="2"/>
              <a:buChar char="n"/>
              <a:defRPr/>
            </a:pPr>
            <a:endParaRPr lang="en-US">
              <a:ea typeface="+mn-ea"/>
              <a:cs typeface="+mn-cs"/>
            </a:endParaRPr>
          </a:p>
        </p:txBody>
      </p:sp>
      <p:pic>
        <p:nvPicPr>
          <p:cNvPr id="165891" name="Picture 4" descr="Dead Sea00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76400"/>
            <a:ext cx="4079875"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892" name="Picture 5" descr="Dead Sea000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10025" y="0"/>
            <a:ext cx="51339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Grp="1" noChangeArrowheads="1"/>
          </p:cNvSpPr>
          <p:nvPr>
            <p:ph type="title"/>
          </p:nvPr>
        </p:nvSpPr>
        <p:spPr>
          <a:xfrm>
            <a:off x="3886200" y="277813"/>
            <a:ext cx="4800600" cy="1246187"/>
          </a:xfrm>
        </p:spPr>
        <p:txBody>
          <a:bodyPr/>
          <a:lstStyle/>
          <a:p>
            <a:pPr eaLnBrk="1" hangingPunct="1"/>
            <a:r>
              <a:rPr lang="ar-JO" dirty="0">
                <a:latin typeface="Arial" panose="020B0604020202020204" pitchFamily="34" charset="0"/>
                <a:ea typeface="ＭＳ Ｐゴシック" charset="0"/>
                <a:cs typeface="Arial" panose="020B0604020202020204" pitchFamily="34" charset="0"/>
              </a:rPr>
              <a:t>جبل سدوم</a:t>
            </a:r>
            <a:endParaRPr lang="en-US" dirty="0">
              <a:latin typeface="Arial" panose="020B0604020202020204" pitchFamily="34" charset="0"/>
              <a:ea typeface="ＭＳ Ｐゴシック" charset="0"/>
              <a:cs typeface="Arial" panose="020B0604020202020204" pitchFamily="34" charset="0"/>
            </a:endParaRPr>
          </a:p>
        </p:txBody>
      </p:sp>
      <p:pic>
        <p:nvPicPr>
          <p:cNvPr id="167938" name="Picture 4" descr="Dead Sea001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6576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39" name="Picture 5" descr="Dead Sea001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87800" y="2692400"/>
            <a:ext cx="5156200" cy="416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4" descr="Dead Sea00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456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9986" name="Rectangle 2"/>
          <p:cNvSpPr>
            <a:spLocks noGrp="1" noChangeArrowheads="1"/>
          </p:cNvSpPr>
          <p:nvPr>
            <p:ph type="title"/>
          </p:nvPr>
        </p:nvSpPr>
        <p:spPr>
          <a:xfrm>
            <a:off x="1066800" y="0"/>
            <a:ext cx="7543800" cy="762000"/>
          </a:xfrm>
          <a:solidFill>
            <a:srgbClr val="000000">
              <a:alpha val="63136"/>
            </a:srgbClr>
          </a:solidFill>
        </p:spPr>
        <p:txBody>
          <a:bodyPr/>
          <a:lstStyle/>
          <a:p>
            <a:pPr eaLnBrk="1" hangingPunct="1"/>
            <a:r>
              <a:rPr lang="ar-JO" altLang="ja-JP" dirty="0">
                <a:latin typeface="Arial" panose="020B0604020202020204" pitchFamily="34" charset="0"/>
                <a:ea typeface="ＭＳ Ｐゴシック" charset="0"/>
                <a:cs typeface="Arial" panose="020B0604020202020204" pitchFamily="34" charset="0"/>
              </a:rPr>
              <a:t>البحر الميت يعمل</a:t>
            </a:r>
            <a:endParaRPr lang="en-US" dirty="0">
              <a:latin typeface="Arial" panose="020B0604020202020204" pitchFamily="34" charset="0"/>
              <a:ea typeface="ＭＳ Ｐゴシック" charset="0"/>
              <a:cs typeface="Arial" panose="020B0604020202020204" pitchFamily="34" charset="0"/>
            </a:endParaRPr>
          </a:p>
        </p:txBody>
      </p:sp>
      <p:sp>
        <p:nvSpPr>
          <p:cNvPr id="49155" name="Rectangle 3"/>
          <p:cNvSpPr>
            <a:spLocks noGrp="1" noChangeArrowheads="1"/>
          </p:cNvSpPr>
          <p:nvPr>
            <p:ph type="body" idx="1"/>
          </p:nvPr>
        </p:nvSpPr>
        <p:spPr>
          <a:xfrm>
            <a:off x="1066800" y="914400"/>
            <a:ext cx="7543800" cy="1752600"/>
          </a:xfrm>
          <a:solidFill>
            <a:srgbClr val="000000">
              <a:alpha val="63000"/>
            </a:srgbClr>
          </a:solidFill>
        </p:spPr>
        <p:txBody>
          <a:bodyPr/>
          <a:lstStyle/>
          <a:p>
            <a:pPr algn="r" rtl="1" eaLnBrk="1" hangingPunct="1">
              <a:defRPr/>
            </a:pPr>
            <a:r>
              <a:rPr lang="ar-JO" dirty="0">
                <a:effectLst>
                  <a:outerShdw blurRad="38100" dist="38100" dir="2700000" algn="tl">
                    <a:srgbClr val="003B76"/>
                  </a:outerShdw>
                </a:effectLst>
                <a:latin typeface="Arial" panose="020B0604020202020204" pitchFamily="34" charset="0"/>
                <a:ea typeface="ＭＳ Ｐゴシック" charset="0"/>
                <a:cs typeface="Arial" panose="020B0604020202020204" pitchFamily="34" charset="0"/>
              </a:rPr>
              <a:t>على بعد ميلين جنوب جبل سدوم</a:t>
            </a:r>
          </a:p>
          <a:p>
            <a:pPr algn="r" rtl="1" eaLnBrk="1" hangingPunct="1">
              <a:defRPr/>
            </a:pPr>
            <a:r>
              <a:rPr lang="ar-JO" dirty="0">
                <a:effectLst>
                  <a:outerShdw blurRad="38100" dist="38100" dir="2700000" algn="tl">
                    <a:srgbClr val="003B76"/>
                  </a:outerShdw>
                </a:effectLst>
                <a:latin typeface="Arial" panose="020B0604020202020204" pitchFamily="34" charset="0"/>
                <a:ea typeface="ＭＳ Ｐゴシック" charset="0"/>
                <a:cs typeface="Arial" panose="020B0604020202020204" pitchFamily="34" charset="0"/>
              </a:rPr>
              <a:t>تعدين البوتاسيوم والكلوريد والمغنيسيوم والبروميد ... الخ.</a:t>
            </a:r>
            <a:endParaRPr lang="en-US" dirty="0">
              <a:effectLst>
                <a:outerShdw blurRad="38100" dist="38100" dir="2700000" algn="tl">
                  <a:srgbClr val="003B76"/>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9155">
                                            <p:bg/>
                                          </p:spTgt>
                                        </p:tgtEl>
                                        <p:attrNameLst>
                                          <p:attrName>style.visibility</p:attrName>
                                        </p:attrNameLst>
                                      </p:cBhvr>
                                      <p:to>
                                        <p:strVal val="visible"/>
                                      </p:to>
                                    </p:set>
                                    <p:animEffect transition="in" filter="dissolve">
                                      <p:cBhvr>
                                        <p:cTn id="7" dur="500"/>
                                        <p:tgtEl>
                                          <p:spTgt spid="49155">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9155">
                                            <p:txEl>
                                              <p:pRg st="0" end="0"/>
                                            </p:txEl>
                                          </p:spTgt>
                                        </p:tgtEl>
                                        <p:attrNameLst>
                                          <p:attrName>style.visibility</p:attrName>
                                        </p:attrNameLst>
                                      </p:cBhvr>
                                      <p:to>
                                        <p:strVal val="visible"/>
                                      </p:to>
                                    </p:set>
                                    <p:animEffect transition="in" filter="dissolve">
                                      <p:cBhvr>
                                        <p:cTn id="12" dur="500"/>
                                        <p:tgtEl>
                                          <p:spTgt spid="491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AutoShape 2"/>
          <p:cNvSpPr>
            <a:spLocks noGrp="1" noChangeArrowheads="1"/>
          </p:cNvSpPr>
          <p:nvPr>
            <p:ph type="title"/>
          </p:nvPr>
        </p:nvSpPr>
        <p:spPr/>
        <p:txBody>
          <a:bodyPr/>
          <a:lstStyle/>
          <a:p>
            <a:pPr algn="ctr" eaLnBrk="1" hangingPunct="1"/>
            <a:r>
              <a:rPr lang="ar-JO" dirty="0">
                <a:latin typeface="Arial" panose="020B0604020202020204" pitchFamily="34" charset="0"/>
                <a:ea typeface="ＭＳ Ｐゴシック" charset="0"/>
                <a:cs typeface="Arial" panose="020B0604020202020204" pitchFamily="34" charset="0"/>
              </a:rPr>
              <a:t>الغيورون</a:t>
            </a:r>
            <a:endParaRPr lang="en-US" dirty="0">
              <a:latin typeface="Arial" panose="020B0604020202020204" pitchFamily="34" charset="0"/>
              <a:ea typeface="ＭＳ Ｐゴシック" charset="0"/>
              <a:cs typeface="Arial" panose="020B0604020202020204" pitchFamily="34" charset="0"/>
            </a:endParaRPr>
          </a:p>
        </p:txBody>
      </p:sp>
      <p:sp>
        <p:nvSpPr>
          <p:cNvPr id="172034" name="Rectangle 3"/>
          <p:cNvSpPr>
            <a:spLocks noGrp="1" noChangeArrowheads="1"/>
          </p:cNvSpPr>
          <p:nvPr>
            <p:ph type="body" idx="1"/>
          </p:nvPr>
        </p:nvSpPr>
        <p:spPr>
          <a:xfrm>
            <a:off x="838200" y="2362200"/>
            <a:ext cx="8305800" cy="3724275"/>
          </a:xfrm>
        </p:spPr>
        <p:txBody>
          <a:bodyPr/>
          <a:lstStyle/>
          <a:p>
            <a:pPr algn="r" rtl="1" eaLnBrk="1" hangingPunct="1"/>
            <a:r>
              <a:rPr lang="ar-JO" b="1" dirty="0">
                <a:latin typeface="Arial" panose="020B0604020202020204" pitchFamily="34" charset="0"/>
                <a:ea typeface="ＭＳ Ｐゴシック" charset="0"/>
                <a:cs typeface="Arial" panose="020B0604020202020204" pitchFamily="34" charset="0"/>
              </a:rPr>
              <a:t>ما هي </a:t>
            </a:r>
            <a:r>
              <a:rPr lang="ar-JO" b="1" u="sng" dirty="0">
                <a:latin typeface="Arial" panose="020B0604020202020204" pitchFamily="34" charset="0"/>
                <a:ea typeface="ＭＳ Ｐゴシック" charset="0"/>
                <a:cs typeface="Arial" panose="020B0604020202020204" pitchFamily="34" charset="0"/>
              </a:rPr>
              <a:t>السمات الرئيسية </a:t>
            </a:r>
            <a:r>
              <a:rPr lang="ar-JO" b="1" dirty="0">
                <a:latin typeface="Arial" panose="020B0604020202020204" pitchFamily="34" charset="0"/>
                <a:ea typeface="ＭＳ Ｐゴシック" charset="0"/>
                <a:cs typeface="Arial" panose="020B0604020202020204" pitchFamily="34" charset="0"/>
              </a:rPr>
              <a:t>للغيورين؟</a:t>
            </a:r>
          </a:p>
          <a:p>
            <a:pPr algn="r" rtl="1" eaLnBrk="1" hangingPunct="1"/>
            <a:r>
              <a:rPr lang="ar-JO" b="1" dirty="0">
                <a:latin typeface="Arial" panose="020B0604020202020204" pitchFamily="34" charset="0"/>
                <a:ea typeface="ＭＳ Ｐゴシック" charset="0"/>
                <a:cs typeface="Arial" panose="020B0604020202020204" pitchFamily="34" charset="0"/>
              </a:rPr>
              <a:t>من هم الغيورون </a:t>
            </a:r>
            <a:r>
              <a:rPr lang="ar-JO" b="1" u="sng" dirty="0">
                <a:latin typeface="Arial" panose="020B0604020202020204" pitchFamily="34" charset="0"/>
                <a:ea typeface="ＭＳ Ｐゴシック" charset="0"/>
                <a:cs typeface="Arial" panose="020B0604020202020204" pitchFamily="34" charset="0"/>
              </a:rPr>
              <a:t>اليوم</a:t>
            </a:r>
            <a:r>
              <a:rPr lang="ar-JO" b="1" dirty="0">
                <a:latin typeface="Arial" panose="020B0604020202020204" pitchFamily="34" charset="0"/>
                <a:ea typeface="ＭＳ Ｐゴシック" charset="0"/>
                <a:cs typeface="Arial" panose="020B0604020202020204" pitchFamily="34" charset="0"/>
              </a:rPr>
              <a:t>؟</a:t>
            </a:r>
            <a:endParaRPr lang="en-US" b="1" dirty="0">
              <a:latin typeface="Arial" panose="020B0604020202020204" pitchFamily="34" charset="0"/>
              <a:ea typeface="ＭＳ Ｐゴシック" charset="0"/>
              <a:cs typeface="Arial" panose="020B0604020202020204" pitchFamily="34" charset="0"/>
            </a:endParaRPr>
          </a:p>
        </p:txBody>
      </p:sp>
      <p:sp>
        <p:nvSpPr>
          <p:cNvPr id="172035" name="Text Box 4"/>
          <p:cNvSpPr txBox="1">
            <a:spLocks noChangeArrowheads="1"/>
          </p:cNvSpPr>
          <p:nvPr/>
        </p:nvSpPr>
        <p:spPr bwMode="auto">
          <a:xfrm>
            <a:off x="8247063" y="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ar-JO" sz="2000" b="1" dirty="0">
                <a:latin typeface="Arial" panose="020B0604020202020204" pitchFamily="34" charset="0"/>
                <a:cs typeface="Arial" panose="020B0604020202020204" pitchFamily="34" charset="0"/>
              </a:rPr>
              <a:t>115</a:t>
            </a:r>
            <a:endParaRPr lang="en-US" sz="2000" b="1" dirty="0">
              <a:latin typeface="Arial" panose="020B0604020202020204" pitchFamily="34" charset="0"/>
              <a:cs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0">
                <a:schemeClr val="bg2">
                  <a:lumMod val="75000"/>
                </a:schemeClr>
              </a:gs>
              <a:gs pos="100000">
                <a:srgbClr val="000000"/>
              </a:gs>
            </a:gsLst>
            <a:path path="rect">
              <a:fillToRect l="50000" t="50000" r="50000" b="50000"/>
            </a:path>
            <a:tileRect/>
          </a:gra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02" name="Left-Right Arrow 22"/>
          <p:cNvSpPr>
            <a:spLocks noChangeArrowheads="1"/>
          </p:cNvSpPr>
          <p:nvPr/>
        </p:nvSpPr>
        <p:spPr bwMode="auto">
          <a:xfrm rot="-5400000">
            <a:off x="2196306" y="2888457"/>
            <a:ext cx="4175125" cy="1081088"/>
          </a:xfrm>
          <a:prstGeom prst="leftRightArrow">
            <a:avLst>
              <a:gd name="adj1" fmla="val 50000"/>
              <a:gd name="adj2" fmla="val 49937"/>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03" name="Left-Right Arrow 1"/>
          <p:cNvSpPr>
            <a:spLocks noChangeArrowheads="1"/>
          </p:cNvSpPr>
          <p:nvPr/>
        </p:nvSpPr>
        <p:spPr bwMode="auto">
          <a:xfrm>
            <a:off x="2195513" y="2673350"/>
            <a:ext cx="4176712" cy="1079500"/>
          </a:xfrm>
          <a:prstGeom prst="leftRightArrow">
            <a:avLst>
              <a:gd name="adj1" fmla="val 50000"/>
              <a:gd name="adj2" fmla="val 50030"/>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04" name="Rectangle 2"/>
          <p:cNvSpPr>
            <a:spLocks noGrp="1" noChangeArrowheads="1"/>
          </p:cNvSpPr>
          <p:nvPr>
            <p:ph type="title"/>
          </p:nvPr>
        </p:nvSpPr>
        <p:spPr>
          <a:xfrm>
            <a:off x="0" y="30163"/>
            <a:ext cx="2386013" cy="2216150"/>
          </a:xfrm>
          <a:noFill/>
          <a:extLst>
            <a:ext uri="{909E8E84-426E-40dd-AFC4-6F175D3DCCD1}">
              <a14:hiddenFill xmlns:a14="http://schemas.microsoft.com/office/drawing/2010/main" xmlns="">
                <a:solidFill>
                  <a:srgbClr val="000000"/>
                </a:solidFill>
              </a14:hiddenFill>
            </a:ext>
          </a:extLst>
        </p:spPr>
        <p:txBody>
          <a:bodyPr/>
          <a:lstStyle/>
          <a:p>
            <a:pPr eaLnBrk="1" hangingPunct="1"/>
            <a:r>
              <a:rPr lang="ar-SA" b="1" i="1" dirty="0">
                <a:latin typeface="Arial" panose="020B0604020202020204" pitchFamily="34" charset="0"/>
                <a:ea typeface="ＭＳ Ｐゴシック" charset="0"/>
                <a:cs typeface="Arial" panose="020B0604020202020204" pitchFamily="34" charset="0"/>
              </a:rPr>
              <a:t>الفرق اليهودية</a:t>
            </a:r>
          </a:p>
        </p:txBody>
      </p:sp>
      <p:sp>
        <p:nvSpPr>
          <p:cNvPr id="102405" name="Text Box 5"/>
          <p:cNvSpPr txBox="1">
            <a:spLocks noChangeArrowheads="1"/>
          </p:cNvSpPr>
          <p:nvPr/>
        </p:nvSpPr>
        <p:spPr bwMode="auto">
          <a:xfrm>
            <a:off x="8243888" y="76200"/>
            <a:ext cx="7713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115أ</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06" name="TextBox 1"/>
          <p:cNvSpPr txBox="1">
            <a:spLocks noChangeArrowheads="1"/>
          </p:cNvSpPr>
          <p:nvPr/>
        </p:nvSpPr>
        <p:spPr bwMode="auto">
          <a:xfrm>
            <a:off x="250825" y="5300663"/>
            <a:ext cx="1800225"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الموقف من الحياة باللون الأبيض</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Box 9"/>
          <p:cNvSpPr txBox="1"/>
          <p:nvPr/>
        </p:nvSpPr>
        <p:spPr>
          <a:xfrm>
            <a:off x="6372225" y="5867400"/>
            <a:ext cx="2520950" cy="584775"/>
          </a:xfrm>
          <a:prstGeom prst="rect">
            <a:avLst/>
          </a:prstGeom>
          <a:noFill/>
        </p:spPr>
        <p:txBody>
          <a:bodyPr>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1" u="none" strike="noStrike" kern="1200" cap="none" spc="0" normalizeH="0" baseline="0" noProof="0" dirty="0">
                <a:ln>
                  <a:noFill/>
                </a:ln>
                <a:solidFill>
                  <a:srgbClr val="5CB9E7">
                    <a:lumMod val="60000"/>
                    <a:lumOff val="40000"/>
                  </a:srgbClr>
                </a:solidFill>
                <a:effectLst/>
                <a:uLnTx/>
                <a:uFillTx/>
                <a:latin typeface="Arial" panose="020B0604020202020204" pitchFamily="34" charset="0"/>
                <a:ea typeface="MS Mincho" charset="0"/>
                <a:cs typeface="Arial" panose="020B0604020202020204" pitchFamily="34" charset="0"/>
              </a:rPr>
              <a:t>السامريون</a:t>
            </a:r>
            <a:endParaRPr kumimoji="0" lang="en-US" sz="3200" b="1" i="1" u="none" strike="noStrike" kern="1200" cap="none" spc="0" normalizeH="0" baseline="0" noProof="0" dirty="0">
              <a:ln>
                <a:noFill/>
              </a:ln>
              <a:solidFill>
                <a:srgbClr val="5CB9E7">
                  <a:lumMod val="60000"/>
                  <a:lumOff val="40000"/>
                </a:srgbClr>
              </a:solidFill>
              <a:effectLst/>
              <a:uLnTx/>
              <a:uFillTx/>
              <a:latin typeface="Arial" panose="020B0604020202020204" pitchFamily="34" charset="0"/>
              <a:ea typeface="MS Mincho" charset="0"/>
              <a:cs typeface="Arial" panose="020B0604020202020204" pitchFamily="34" charset="0"/>
            </a:endParaRPr>
          </a:p>
        </p:txBody>
      </p:sp>
      <p:sp>
        <p:nvSpPr>
          <p:cNvPr id="102408" name="TextBox 1"/>
          <p:cNvSpPr txBox="1">
            <a:spLocks noChangeArrowheads="1"/>
          </p:cNvSpPr>
          <p:nvPr/>
        </p:nvSpPr>
        <p:spPr bwMode="auto">
          <a:xfrm>
            <a:off x="3203575" y="604838"/>
            <a:ext cx="216058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الفريسيين</a:t>
            </a:r>
            <a:endPar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102409" name="TextBox 1"/>
          <p:cNvSpPr txBox="1">
            <a:spLocks noChangeArrowheads="1"/>
          </p:cNvSpPr>
          <p:nvPr/>
        </p:nvSpPr>
        <p:spPr bwMode="auto">
          <a:xfrm>
            <a:off x="1150938" y="3575050"/>
            <a:ext cx="21605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التمرد</a:t>
            </a:r>
            <a:endPar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10" name="TextBox 1"/>
          <p:cNvSpPr txBox="1">
            <a:spLocks noChangeArrowheads="1"/>
          </p:cNvSpPr>
          <p:nvPr/>
        </p:nvSpPr>
        <p:spPr bwMode="auto">
          <a:xfrm>
            <a:off x="6275388" y="2981325"/>
            <a:ext cx="232886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الصدوقيين</a:t>
            </a:r>
            <a:endPar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102411" name="TextBox 1"/>
          <p:cNvSpPr txBox="1">
            <a:spLocks noChangeArrowheads="1"/>
          </p:cNvSpPr>
          <p:nvPr/>
        </p:nvSpPr>
        <p:spPr bwMode="auto">
          <a:xfrm>
            <a:off x="6203950" y="3575050"/>
            <a:ext cx="21590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الإستقالة</a:t>
            </a:r>
            <a:endPar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12" name="TextBox 1"/>
          <p:cNvSpPr txBox="1">
            <a:spLocks noChangeArrowheads="1"/>
          </p:cNvSpPr>
          <p:nvPr/>
        </p:nvSpPr>
        <p:spPr bwMode="auto">
          <a:xfrm>
            <a:off x="4498975" y="1028700"/>
            <a:ext cx="21605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التكامل</a:t>
            </a:r>
            <a:endPar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14" name="TextBox 1"/>
          <p:cNvSpPr txBox="1">
            <a:spLocks noChangeArrowheads="1"/>
          </p:cNvSpPr>
          <p:nvPr/>
        </p:nvSpPr>
        <p:spPr bwMode="auto">
          <a:xfrm>
            <a:off x="4579938" y="3028950"/>
            <a:ext cx="14319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السياسة</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102415" name="TextBox 1"/>
          <p:cNvSpPr txBox="1">
            <a:spLocks noChangeArrowheads="1"/>
          </p:cNvSpPr>
          <p:nvPr/>
        </p:nvSpPr>
        <p:spPr bwMode="auto">
          <a:xfrm>
            <a:off x="4498975" y="5183188"/>
            <a:ext cx="21605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الإنعزال</a:t>
            </a:r>
            <a:endPar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16" name="TextBox 1"/>
          <p:cNvSpPr txBox="1">
            <a:spLocks noChangeArrowheads="1"/>
          </p:cNvSpPr>
          <p:nvPr/>
        </p:nvSpPr>
        <p:spPr bwMode="auto">
          <a:xfrm>
            <a:off x="3203575" y="5584825"/>
            <a:ext cx="216058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err="1">
                <a:ln>
                  <a:noFill/>
                </a:ln>
                <a:solidFill>
                  <a:srgbClr val="FFC000"/>
                </a:solidFill>
                <a:effectLst/>
                <a:uLnTx/>
                <a:uFillTx/>
                <a:latin typeface="Arial" panose="020B0604020202020204" pitchFamily="34" charset="0"/>
                <a:ea typeface="ＭＳ Ｐゴシック" charset="0"/>
                <a:cs typeface="Arial" panose="020B0604020202020204" pitchFamily="34" charset="0"/>
              </a:rPr>
              <a:t>الأسينيين</a:t>
            </a:r>
            <a:endPar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102417" name="TextBox 1"/>
          <p:cNvSpPr txBox="1">
            <a:spLocks noChangeArrowheads="1"/>
          </p:cNvSpPr>
          <p:nvPr/>
        </p:nvSpPr>
        <p:spPr bwMode="auto">
          <a:xfrm rot="-5400000">
            <a:off x="-573881" y="2982119"/>
            <a:ext cx="21605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قتلة مأجورون</a:t>
            </a:r>
            <a:endParaRPr kumimoji="0" lang="en-US" sz="24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102418" name="TextBox 1"/>
          <p:cNvSpPr txBox="1">
            <a:spLocks noChangeArrowheads="1"/>
          </p:cNvSpPr>
          <p:nvPr/>
        </p:nvSpPr>
        <p:spPr bwMode="auto">
          <a:xfrm>
            <a:off x="539750" y="2981325"/>
            <a:ext cx="159385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الغيورين</a:t>
            </a:r>
            <a:endPar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102419" name="TextBox 1"/>
          <p:cNvSpPr txBox="1">
            <a:spLocks noChangeArrowheads="1"/>
          </p:cNvSpPr>
          <p:nvPr/>
        </p:nvSpPr>
        <p:spPr bwMode="auto">
          <a:xfrm rot="-5400000">
            <a:off x="7676357" y="2982119"/>
            <a:ext cx="21605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الهيرودسيين</a:t>
            </a:r>
            <a:endParaRPr kumimoji="0" lang="en-US" sz="24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Oval 6"/>
          <p:cNvSpPr>
            <a:spLocks noChangeArrowheads="1"/>
          </p:cNvSpPr>
          <p:nvPr/>
        </p:nvSpPr>
        <p:spPr bwMode="auto">
          <a:xfrm>
            <a:off x="0" y="2209800"/>
            <a:ext cx="2743200" cy="2209800"/>
          </a:xfrm>
          <a:prstGeom prst="ellipse">
            <a:avLst/>
          </a:prstGeom>
          <a:noFill/>
          <a:ln w="5715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13" name="TextBox 1"/>
          <p:cNvSpPr txBox="1">
            <a:spLocks noChangeArrowheads="1"/>
          </p:cNvSpPr>
          <p:nvPr/>
        </p:nvSpPr>
        <p:spPr bwMode="auto">
          <a:xfrm rot="5400000">
            <a:off x="3260725" y="2795588"/>
            <a:ext cx="2159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الدين</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770" decel="100000"/>
                                        <p:tgtEl>
                                          <p:spTgt spid="24"/>
                                        </p:tgtEl>
                                      </p:cBhvr>
                                    </p:animEffect>
                                    <p:animScale>
                                      <p:cBhvr>
                                        <p:cTn id="8" dur="770" decel="100000"/>
                                        <p:tgtEl>
                                          <p:spTgt spid="24"/>
                                        </p:tgtEl>
                                      </p:cBhvr>
                                      <p:from x="10000" y="10000"/>
                                      <p:to x="200000" y="450000"/>
                                    </p:animScale>
                                    <p:animScale>
                                      <p:cBhvr>
                                        <p:cTn id="9" dur="1230" accel="100000" fill="hold">
                                          <p:stCondLst>
                                            <p:cond delay="770"/>
                                          </p:stCondLst>
                                        </p:cTn>
                                        <p:tgtEl>
                                          <p:spTgt spid="24"/>
                                        </p:tgtEl>
                                      </p:cBhvr>
                                      <p:from x="200000" y="450000"/>
                                      <p:to x="100000" y="100000"/>
                                    </p:animScale>
                                    <p:set>
                                      <p:cBhvr>
                                        <p:cTn id="10" dur="770" fill="hold"/>
                                        <p:tgtEl>
                                          <p:spTgt spid="24"/>
                                        </p:tgtEl>
                                        <p:attrNameLst>
                                          <p:attrName>ppt_x</p:attrName>
                                        </p:attrNameLst>
                                      </p:cBhvr>
                                      <p:to>
                                        <p:strVal val="(0.5)"/>
                                      </p:to>
                                    </p:set>
                                    <p:anim from="(0.5)" to="(#ppt_x)" calcmode="lin" valueType="num">
                                      <p:cBhvr>
                                        <p:cTn id="11" dur="1230" accel="100000" fill="hold">
                                          <p:stCondLst>
                                            <p:cond delay="770"/>
                                          </p:stCondLst>
                                        </p:cTn>
                                        <p:tgtEl>
                                          <p:spTgt spid="24"/>
                                        </p:tgtEl>
                                        <p:attrNameLst>
                                          <p:attrName>ppt_x</p:attrName>
                                        </p:attrNameLst>
                                      </p:cBhvr>
                                    </p:anim>
                                    <p:set>
                                      <p:cBhvr>
                                        <p:cTn id="12" dur="770" fill="hold"/>
                                        <p:tgtEl>
                                          <p:spTgt spid="24"/>
                                        </p:tgtEl>
                                        <p:attrNameLst>
                                          <p:attrName>ppt_y</p:attrName>
                                        </p:attrNameLst>
                                      </p:cBhvr>
                                      <p:to>
                                        <p:strVal val="(#ppt_y+0.4)"/>
                                      </p:to>
                                    </p:set>
                                    <p:anim from="(#ppt_y+0.4)" to="(#ppt_y)" calcmode="lin" valueType="num">
                                      <p:cBhvr>
                                        <p:cTn id="13" dur="1230" accel="100000" fill="hold">
                                          <p:stCondLst>
                                            <p:cond delay="770"/>
                                          </p:stCondLst>
                                        </p:cTn>
                                        <p:tgtEl>
                                          <p:spTgt spid="2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Text Box 2"/>
          <p:cNvSpPr txBox="1">
            <a:spLocks noChangeArrowheads="1"/>
          </p:cNvSpPr>
          <p:nvPr/>
        </p:nvSpPr>
        <p:spPr bwMode="auto">
          <a:xfrm rot="-5400000">
            <a:off x="-580339" y="3429457"/>
            <a:ext cx="1959191" cy="430887"/>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0066CC"/>
                </a:solidFill>
                <a:effectLst/>
                <a:uLnTx/>
                <a:uFillTx/>
                <a:latin typeface="Arial" panose="020B0604020202020204" pitchFamily="34" charset="0"/>
                <a:cs typeface="Arial" panose="020B0604020202020204" pitchFamily="34" charset="0"/>
              </a:rPr>
              <a:t>Jewish Sects</a:t>
            </a:r>
          </a:p>
        </p:txBody>
      </p:sp>
      <p:sp>
        <p:nvSpPr>
          <p:cNvPr id="19459" name="Text Box 3"/>
          <p:cNvSpPr txBox="1">
            <a:spLocks noChangeArrowheads="1"/>
          </p:cNvSpPr>
          <p:nvPr/>
        </p:nvSpPr>
        <p:spPr bwMode="auto">
          <a:xfrm>
            <a:off x="3863975" y="1363662"/>
            <a:ext cx="5127625" cy="1455738"/>
          </a:xfrm>
          <a:prstGeom prst="rect">
            <a:avLst/>
          </a:prstGeom>
          <a:noFill/>
          <a:ln w="12700" cap="sq">
            <a:noFill/>
            <a:miter lim="800000"/>
            <a:headEnd type="none" w="sm" len="sm"/>
            <a:tailEnd type="none" w="sm" len="sm"/>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defPPr>
              <a:defRPr lang="en-US"/>
            </a:defPPr>
            <a:lvl1pPr lvl="0" algn="r">
              <a:lnSpc>
                <a:spcPct val="90000"/>
              </a:lnSpc>
              <a:spcBef>
                <a:spcPct val="20000"/>
              </a:spcBef>
              <a:buClr>
                <a:srgbClr val="FFFFFF"/>
              </a:buClr>
              <a:defRPr sz="2800" b="1">
                <a:solidFill>
                  <a:srgbClr val="FFFFFF"/>
                </a:solidFill>
                <a:effectLst>
                  <a:glow rad="127000">
                    <a:srgbClr val="000000">
                      <a:alpha val="90000"/>
                    </a:srgbClr>
                  </a:glow>
                  <a:outerShdw blurRad="38100" dist="38100" dir="2700000" algn="tl">
                    <a:srgbClr val="000000"/>
                  </a:outerShdw>
                </a:effectLst>
                <a:latin typeface="Arial"/>
                <a:cs typeface="Arial"/>
              </a:defRPr>
            </a:lvl1pPr>
            <a:lvl2pPr marL="37931725" indent="-37474525">
              <a:defRPr>
                <a:latin typeface="Verdana" charset="0"/>
                <a:ea typeface="Geneva" charset="0"/>
                <a:cs typeface="Geneva" charset="0"/>
              </a:defRPr>
            </a:lvl2pPr>
            <a:lvl3pPr>
              <a:defRPr>
                <a:latin typeface="Verdana" charset="0"/>
                <a:ea typeface="Geneva" charset="0"/>
                <a:cs typeface="Geneva" charset="0"/>
              </a:defRPr>
            </a:lvl3pPr>
            <a:lvl4pPr>
              <a:defRPr>
                <a:latin typeface="Verdana" charset="0"/>
                <a:ea typeface="Geneva" charset="0"/>
                <a:cs typeface="Geneva" charset="0"/>
              </a:defRPr>
            </a:lvl4pPr>
            <a:lvl5pPr>
              <a:defRPr>
                <a:latin typeface="Verdana" charset="0"/>
                <a:ea typeface="Geneva" charset="0"/>
                <a:cs typeface="Geneva" charset="0"/>
              </a:defRPr>
            </a:lvl5pPr>
            <a:lvl6pPr marL="457200" eaLnBrk="0" fontAlgn="base" hangingPunct="0">
              <a:spcBef>
                <a:spcPct val="0"/>
              </a:spcBef>
              <a:spcAft>
                <a:spcPct val="0"/>
              </a:spcAft>
              <a:defRPr>
                <a:latin typeface="Verdana" charset="0"/>
                <a:ea typeface="Geneva" charset="0"/>
                <a:cs typeface="Geneva" charset="0"/>
              </a:defRPr>
            </a:lvl6pPr>
            <a:lvl7pPr marL="914400" eaLnBrk="0" fontAlgn="base" hangingPunct="0">
              <a:spcBef>
                <a:spcPct val="0"/>
              </a:spcBef>
              <a:spcAft>
                <a:spcPct val="0"/>
              </a:spcAft>
              <a:defRPr>
                <a:latin typeface="Verdana" charset="0"/>
                <a:ea typeface="Geneva" charset="0"/>
                <a:cs typeface="Geneva" charset="0"/>
              </a:defRPr>
            </a:lvl7pPr>
            <a:lvl8pPr marL="1371600" eaLnBrk="0" fontAlgn="base" hangingPunct="0">
              <a:spcBef>
                <a:spcPct val="0"/>
              </a:spcBef>
              <a:spcAft>
                <a:spcPct val="0"/>
              </a:spcAft>
              <a:defRPr>
                <a:latin typeface="Verdana" charset="0"/>
                <a:ea typeface="Geneva" charset="0"/>
                <a:cs typeface="Geneva" charset="0"/>
              </a:defRPr>
            </a:lvl8pPr>
            <a:lvl9pPr marL="1828800" eaLnBrk="0" fontAlgn="base" hangingPunct="0">
              <a:spcBef>
                <a:spcPct val="0"/>
              </a:spcBef>
              <a:spcAft>
                <a:spcPct val="0"/>
              </a:spcAft>
              <a:defRPr>
                <a:latin typeface="Verdana" charset="0"/>
                <a:ea typeface="Geneva" charset="0"/>
                <a:cs typeface="Geneva" charset="0"/>
              </a:defRPr>
            </a:lvl9pPr>
          </a:lstStyle>
          <a:p>
            <a:pPr marL="0" marR="0" lvl="0" indent="0" algn="ctr" defTabSz="914400" rtl="0" eaLnBrk="1" fontAlgn="base" latinLnBrk="0" hangingPunct="1">
              <a:lnSpc>
                <a:spcPct val="90000"/>
              </a:lnSpc>
              <a:spcBef>
                <a:spcPct val="20000"/>
              </a:spcBef>
              <a:spcAft>
                <a:spcPct val="0"/>
              </a:spcAft>
              <a:buClr>
                <a:srgbClr val="FFFFFF"/>
              </a:buClr>
              <a:buSzTx/>
              <a:buFontTx/>
              <a:buNone/>
              <a:tabLst/>
              <a:defRPr/>
            </a:pPr>
            <a:r>
              <a:rPr kumimoji="0" lang="ar-JO" sz="2800" b="1" i="0" u="none" strike="noStrike" kern="1200" cap="none" spc="0" normalizeH="0" baseline="0" noProof="0" dirty="0">
                <a:ln>
                  <a:noFill/>
                </a:ln>
                <a:solidFill>
                  <a:srgbClr val="FFFFFF"/>
                </a:solidFill>
                <a:effectLst>
                  <a:glow rad="127000">
                    <a:srgbClr val="000000">
                      <a:alpha val="90000"/>
                    </a:srgbClr>
                  </a:glow>
                  <a:outerShdw blurRad="38100" dist="38100" dir="2700000" algn="tl">
                    <a:srgbClr val="000000"/>
                  </a:outerShdw>
                </a:effectLst>
                <a:uLnTx/>
                <a:uFillTx/>
                <a:latin typeface="Arial" panose="020B0604020202020204" pitchFamily="34" charset="0"/>
                <a:cs typeface="Arial" panose="020B0604020202020204" pitchFamily="34" charset="0"/>
              </a:rPr>
              <a:t>يعود أصلهم إلى فترة حكم هيرودس الكبير 6 ق.م واختفوا من الوجود في 73 م في مسادا </a:t>
            </a:r>
            <a:endParaRPr kumimoji="0" lang="en-US" sz="2800" b="1" i="0" u="none" strike="noStrike" kern="1200" cap="none" spc="0" normalizeH="0" baseline="0" noProof="0" dirty="0">
              <a:ln>
                <a:noFill/>
              </a:ln>
              <a:solidFill>
                <a:srgbClr val="FFFFFF"/>
              </a:solidFill>
              <a:effectLst>
                <a:glow rad="127000">
                  <a:srgbClr val="000000">
                    <a:alpha val="90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76131" name="Rectangle 4"/>
          <p:cNvSpPr>
            <a:spLocks noGrp="1" noChangeArrowheads="1"/>
          </p:cNvSpPr>
          <p:nvPr>
            <p:ph type="title"/>
          </p:nvPr>
        </p:nvSpPr>
        <p:spPr>
          <a:xfrm>
            <a:off x="5105400" y="277813"/>
            <a:ext cx="3429000" cy="941387"/>
          </a:xfrm>
        </p:spPr>
        <p:txBody>
          <a:bodyPr/>
          <a:lstStyle/>
          <a:p>
            <a:pPr eaLnBrk="1" hangingPunct="1"/>
            <a:r>
              <a:rPr lang="ar-JO" b="1" dirty="0">
                <a:latin typeface="Arial" panose="020B0604020202020204" pitchFamily="34" charset="0"/>
                <a:cs typeface="Arial" panose="020B0604020202020204" pitchFamily="34" charset="0"/>
              </a:rPr>
              <a:t>الغيورين</a:t>
            </a:r>
            <a:endParaRPr lang="en-US" dirty="0">
              <a:latin typeface="Arial" panose="020B0604020202020204" pitchFamily="34" charset="0"/>
              <a:ea typeface="ＭＳ Ｐゴシック" charset="0"/>
              <a:cs typeface="Arial" panose="020B0604020202020204" pitchFamily="34" charset="0"/>
            </a:endParaRPr>
          </a:p>
        </p:txBody>
      </p:sp>
      <p:sp>
        <p:nvSpPr>
          <p:cNvPr id="176132" name="Text Box 5"/>
          <p:cNvSpPr txBox="1">
            <a:spLocks noChangeArrowheads="1"/>
          </p:cNvSpPr>
          <p:nvPr/>
        </p:nvSpPr>
        <p:spPr bwMode="auto">
          <a:xfrm>
            <a:off x="8519887" y="0"/>
            <a:ext cx="67037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123</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76133" name="Picture 7" descr="mapdead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625850" cy="922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3"/>
          <p:cNvGrpSpPr>
            <a:grpSpLocks/>
          </p:cNvGrpSpPr>
          <p:nvPr/>
        </p:nvGrpSpPr>
        <p:grpSpPr bwMode="auto">
          <a:xfrm>
            <a:off x="-228600" y="3657600"/>
            <a:ext cx="1752600" cy="1066800"/>
            <a:chOff x="-144" y="2304"/>
            <a:chExt cx="1104" cy="672"/>
          </a:xfrm>
        </p:grpSpPr>
        <p:sp>
          <p:nvSpPr>
            <p:cNvPr id="176140" name="AutoShape 9"/>
            <p:cNvSpPr>
              <a:spLocks noChangeArrowheads="1"/>
            </p:cNvSpPr>
            <p:nvPr/>
          </p:nvSpPr>
          <p:spPr bwMode="auto">
            <a:xfrm>
              <a:off x="-144" y="2304"/>
              <a:ext cx="1104" cy="672"/>
            </a:xfrm>
            <a:prstGeom prst="irregularSeal2">
              <a:avLst/>
            </a:prstGeom>
            <a:gradFill rotWithShape="1">
              <a:gsLst>
                <a:gs pos="0">
                  <a:srgbClr val="FF0000"/>
                </a:gs>
                <a:gs pos="100000">
                  <a:srgbClr val="760000"/>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76141" name="Text Box 10"/>
            <p:cNvSpPr txBox="1">
              <a:spLocks noChangeArrowheads="1"/>
            </p:cNvSpPr>
            <p:nvPr/>
          </p:nvSpPr>
          <p:spPr bwMode="auto">
            <a:xfrm>
              <a:off x="0" y="2496"/>
              <a:ext cx="768" cy="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مس</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a:t>
              </a:r>
              <a:r>
                <a:rPr kumimoji="0" lang="ar-SA"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76135" name="Group 12"/>
          <p:cNvGrpSpPr>
            <a:grpSpLocks/>
          </p:cNvGrpSpPr>
          <p:nvPr/>
        </p:nvGrpSpPr>
        <p:grpSpPr bwMode="auto">
          <a:xfrm>
            <a:off x="-381000" y="228600"/>
            <a:ext cx="2438400" cy="838200"/>
            <a:chOff x="-240" y="144"/>
            <a:chExt cx="1536" cy="528"/>
          </a:xfrm>
        </p:grpSpPr>
        <p:sp>
          <p:nvSpPr>
            <p:cNvPr id="176138" name="AutoShape 8"/>
            <p:cNvSpPr>
              <a:spLocks noChangeArrowheads="1"/>
            </p:cNvSpPr>
            <p:nvPr/>
          </p:nvSpPr>
          <p:spPr bwMode="auto">
            <a:xfrm>
              <a:off x="-240" y="144"/>
              <a:ext cx="1536" cy="528"/>
            </a:xfrm>
            <a:prstGeom prst="irregularSeal2">
              <a:avLst/>
            </a:prstGeom>
            <a:solidFill>
              <a:srgbClr val="000000"/>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76139" name="Text Box 11"/>
            <p:cNvSpPr txBox="1">
              <a:spLocks noChangeArrowheads="1"/>
            </p:cNvSpPr>
            <p:nvPr/>
          </p:nvSpPr>
          <p:spPr bwMode="auto">
            <a:xfrm>
              <a:off x="0" y="288"/>
              <a:ext cx="1104" cy="33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أورشليم</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9472" name="AutoShape 16"/>
          <p:cNvSpPr>
            <a:spLocks noChangeArrowheads="1"/>
          </p:cNvSpPr>
          <p:nvPr/>
        </p:nvSpPr>
        <p:spPr bwMode="auto">
          <a:xfrm>
            <a:off x="381000" y="1066800"/>
            <a:ext cx="228600" cy="2590800"/>
          </a:xfrm>
          <a:prstGeom prst="downArrow">
            <a:avLst>
              <a:gd name="adj1" fmla="val 50000"/>
              <a:gd name="adj2" fmla="val 283333"/>
            </a:avLst>
          </a:prstGeom>
          <a:gradFill rotWithShape="1">
            <a:gsLst>
              <a:gs pos="0">
                <a:srgbClr val="FF0000"/>
              </a:gs>
              <a:gs pos="100000">
                <a:srgbClr val="760000"/>
              </a:gs>
            </a:gsLst>
            <a:lin ang="5400000" scaled="1"/>
          </a:gradFill>
          <a:ln w="9525">
            <a:solidFill>
              <a:schemeClr val="tx1"/>
            </a:solidFill>
            <a:miter lim="800000"/>
            <a:headEnd/>
            <a:tailEnd/>
          </a:ln>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76137" name="Text Box 18"/>
          <p:cNvSpPr txBox="1">
            <a:spLocks noChangeArrowheads="1"/>
          </p:cNvSpPr>
          <p:nvPr/>
        </p:nvSpPr>
        <p:spPr bwMode="auto">
          <a:xfrm>
            <a:off x="5175250" y="6477000"/>
            <a:ext cx="341311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الكتاب المقدس كتاب الموارد البصرية، 185</a:t>
            </a:r>
          </a:p>
        </p:txBody>
      </p:sp>
      <p:sp>
        <p:nvSpPr>
          <p:cNvPr id="3" name="Text Box 6">
            <a:extLst>
              <a:ext uri="{FF2B5EF4-FFF2-40B4-BE49-F238E27FC236}">
                <a16:creationId xmlns:a16="http://schemas.microsoft.com/office/drawing/2014/main" id="{630EE6BE-E583-D38C-7C15-05C3E2CDE0DA}"/>
              </a:ext>
            </a:extLst>
          </p:cNvPr>
          <p:cNvSpPr txBox="1">
            <a:spLocks noChangeArrowheads="1"/>
          </p:cNvSpPr>
          <p:nvPr/>
        </p:nvSpPr>
        <p:spPr bwMode="auto">
          <a:xfrm>
            <a:off x="3811588" y="2667000"/>
            <a:ext cx="5103812" cy="3657600"/>
          </a:xfrm>
          <a:prstGeom prst="rect">
            <a:avLst/>
          </a:prstGeom>
          <a:noFill/>
          <a:ln w="12700" cap="sq">
            <a:noFill/>
            <a:miter lim="800000"/>
            <a:headEnd type="none" w="sm" len="sm"/>
            <a:tailEnd type="none" w="sm" len="sm"/>
          </a:ln>
          <a:effectLst/>
        </p:spPr>
        <p:txBody>
          <a:bodyPr/>
          <a:lstStyle>
            <a:defPPr>
              <a:defRPr lang="en-US"/>
            </a:defPPr>
            <a:lvl1pPr marL="0" lvl="0" indent="0" algn="r" eaLnBrk="1" hangingPunct="1">
              <a:lnSpc>
                <a:spcPct val="90000"/>
              </a:lnSpc>
              <a:spcBef>
                <a:spcPct val="20000"/>
              </a:spcBef>
              <a:buClr>
                <a:srgbClr val="FFFFFF"/>
              </a:buClr>
              <a:buFont typeface="Wingdings" charset="0"/>
              <a:buNone/>
              <a:defRPr sz="3200" b="1">
                <a:solidFill>
                  <a:srgbClr val="FFFF00"/>
                </a:solidFill>
                <a:effectLst>
                  <a:glow rad="127000">
                    <a:srgbClr val="000000">
                      <a:alpha val="90000"/>
                    </a:srgbClr>
                  </a:glow>
                  <a:outerShdw blurRad="38100" dist="38100" dir="2700000" algn="tl">
                    <a:srgbClr val="000000"/>
                  </a:outerShdw>
                </a:effectLst>
                <a:latin typeface="Arial"/>
                <a:cs typeface="Arial"/>
              </a:defRPr>
            </a:lvl1pPr>
            <a:lvl2pPr marL="37931725" indent="-37474525">
              <a:defRPr>
                <a:ea typeface="Geneva" charset="0"/>
                <a:cs typeface="Geneva" charset="0"/>
              </a:defRPr>
            </a:lvl2pPr>
            <a:lvl3pPr>
              <a:defRPr>
                <a:ea typeface="Geneva" charset="0"/>
                <a:cs typeface="Geneva" charset="0"/>
              </a:defRPr>
            </a:lvl3pPr>
            <a:lvl4pPr>
              <a:defRPr>
                <a:ea typeface="Geneva" charset="0"/>
                <a:cs typeface="Geneva" charset="0"/>
              </a:defRPr>
            </a:lvl4pPr>
            <a:lvl5pPr>
              <a:defRPr>
                <a:ea typeface="Geneva" charset="0"/>
                <a:cs typeface="Geneva" charset="0"/>
              </a:defRPr>
            </a:lvl5pPr>
            <a:lvl6pPr marL="457200" eaLnBrk="0" fontAlgn="base" hangingPunct="0">
              <a:spcBef>
                <a:spcPct val="0"/>
              </a:spcBef>
              <a:spcAft>
                <a:spcPct val="0"/>
              </a:spcAft>
              <a:defRPr>
                <a:ea typeface="Geneva" charset="0"/>
                <a:cs typeface="Geneva" charset="0"/>
              </a:defRPr>
            </a:lvl6pPr>
            <a:lvl7pPr marL="914400" eaLnBrk="0" fontAlgn="base" hangingPunct="0">
              <a:spcBef>
                <a:spcPct val="0"/>
              </a:spcBef>
              <a:spcAft>
                <a:spcPct val="0"/>
              </a:spcAft>
              <a:defRPr>
                <a:ea typeface="Geneva" charset="0"/>
                <a:cs typeface="Geneva" charset="0"/>
              </a:defRPr>
            </a:lvl7pPr>
            <a:lvl8pPr marL="1371600" eaLnBrk="0" fontAlgn="base" hangingPunct="0">
              <a:spcBef>
                <a:spcPct val="0"/>
              </a:spcBef>
              <a:spcAft>
                <a:spcPct val="0"/>
              </a:spcAft>
              <a:defRPr>
                <a:ea typeface="Geneva" charset="0"/>
                <a:cs typeface="Geneva" charset="0"/>
              </a:defRPr>
            </a:lvl8pPr>
            <a:lvl9pPr marL="1828800" eaLnBrk="0" fontAlgn="base" hangingPunct="0">
              <a:spcBef>
                <a:spcPct val="0"/>
              </a:spcBef>
              <a:spcAft>
                <a:spcPct val="0"/>
              </a:spcAft>
              <a:defRPr>
                <a:ea typeface="Geneva" charset="0"/>
                <a:cs typeface="Geneva" charset="0"/>
              </a:defRPr>
            </a:lvl9pPr>
          </a:lstStyle>
          <a:p>
            <a:pPr marL="461963" marR="0" lvl="0" indent="-461963" algn="r" defTabSz="914400" rtl="1" eaLnBrk="1" fontAlgn="base" latinLnBrk="0" hangingPunct="1">
              <a:lnSpc>
                <a:spcPct val="90000"/>
              </a:lnSpc>
              <a:spcBef>
                <a:spcPct val="20000"/>
              </a:spcBef>
              <a:spcAft>
                <a:spcPct val="0"/>
              </a:spcAft>
              <a:buClr>
                <a:srgbClr val="FFFFFF"/>
              </a:buClr>
              <a:buSzTx/>
              <a:buFont typeface="Wingdings" charset="0"/>
              <a:buNone/>
              <a:tabLst/>
              <a:defRPr/>
            </a:pPr>
            <a:r>
              <a:rPr kumimoji="0" lang="ar-JO" sz="3200" b="1" i="0" u="none" strike="noStrike" kern="1200" cap="none" spc="0" normalizeH="0" baseline="0" noProof="0" dirty="0">
                <a:ln>
                  <a:noFill/>
                </a:ln>
                <a:solidFill>
                  <a:srgbClr val="FFFF00"/>
                </a:solidFill>
                <a:effectLst>
                  <a:glow rad="127000">
                    <a:srgbClr val="000000">
                      <a:alpha val="90000"/>
                    </a:srgbClr>
                  </a:glow>
                  <a:outerShdw blurRad="38100" dist="38100" dir="2700000" algn="tl">
                    <a:srgbClr val="000000"/>
                  </a:outerShdw>
                </a:effectLst>
                <a:uLnTx/>
                <a:uFillTx/>
                <a:latin typeface="Arial" panose="020B0604020202020204" pitchFamily="34" charset="0"/>
                <a:cs typeface="Arial" panose="020B0604020202020204" pitchFamily="34" charset="0"/>
              </a:rPr>
              <a:t>1. عارضوا دفع الجزية لإمبراطور وثني قائلين أن الولاء لله وحده</a:t>
            </a:r>
            <a:endParaRPr kumimoji="0" lang="en-US" sz="3200" b="1" i="0" u="none" strike="noStrike" kern="1200" cap="none" spc="0" normalizeH="0" baseline="0" noProof="0" dirty="0">
              <a:ln>
                <a:noFill/>
              </a:ln>
              <a:solidFill>
                <a:srgbClr val="FFFF00"/>
              </a:solidFill>
              <a:effectLst>
                <a:glow rad="127000">
                  <a:srgbClr val="000000">
                    <a:alpha val="90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a:p>
            <a:pPr marL="461963" marR="0" lvl="0" indent="-461963" algn="r" defTabSz="914400" rtl="1" eaLnBrk="1" fontAlgn="base" latinLnBrk="0" hangingPunct="1">
              <a:lnSpc>
                <a:spcPct val="90000"/>
              </a:lnSpc>
              <a:spcBef>
                <a:spcPct val="20000"/>
              </a:spcBef>
              <a:spcAft>
                <a:spcPct val="0"/>
              </a:spcAft>
              <a:buClr>
                <a:srgbClr val="FFFFFF"/>
              </a:buClr>
              <a:buSzTx/>
              <a:buFont typeface="Wingdings" charset="0"/>
              <a:buNone/>
              <a:tabLst/>
              <a:defRPr/>
            </a:pPr>
            <a:r>
              <a:rPr kumimoji="0" lang="ar-JO" sz="3200" b="1" i="0" u="none" strike="noStrike" kern="1200" cap="none" spc="0" normalizeH="0" baseline="0" noProof="0" dirty="0">
                <a:ln>
                  <a:noFill/>
                </a:ln>
                <a:solidFill>
                  <a:srgbClr val="FFFF00"/>
                </a:solidFill>
                <a:effectLst>
                  <a:glow rad="127000">
                    <a:srgbClr val="000000">
                      <a:alpha val="90000"/>
                    </a:srgbClr>
                  </a:glow>
                  <a:outerShdw blurRad="38100" dist="38100" dir="2700000" algn="tl">
                    <a:srgbClr val="000000"/>
                  </a:outerShdw>
                </a:effectLst>
                <a:uLnTx/>
                <a:uFillTx/>
                <a:latin typeface="Arial" panose="020B0604020202020204" pitchFamily="34" charset="0"/>
                <a:cs typeface="Arial" panose="020B0604020202020204" pitchFamily="34" charset="0"/>
              </a:rPr>
              <a:t>2. كان لديهم ولاء شرس للتقاليد اليهودية</a:t>
            </a:r>
            <a:endParaRPr kumimoji="0" lang="en-US" sz="3200" b="1" i="0" u="none" strike="noStrike" kern="1200" cap="none" spc="0" normalizeH="0" baseline="0" noProof="0" dirty="0">
              <a:ln>
                <a:noFill/>
              </a:ln>
              <a:solidFill>
                <a:srgbClr val="FFFF00"/>
              </a:solidFill>
              <a:effectLst>
                <a:glow rad="127000">
                  <a:srgbClr val="000000">
                    <a:alpha val="90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a:p>
            <a:pPr marL="461963" marR="0" lvl="0" indent="-461963" algn="r" defTabSz="914400" rtl="1" eaLnBrk="1" fontAlgn="base" latinLnBrk="0" hangingPunct="1">
              <a:lnSpc>
                <a:spcPct val="90000"/>
              </a:lnSpc>
              <a:spcBef>
                <a:spcPct val="20000"/>
              </a:spcBef>
              <a:spcAft>
                <a:spcPct val="0"/>
              </a:spcAft>
              <a:buClr>
                <a:srgbClr val="FFFFFF"/>
              </a:buClr>
              <a:buSzTx/>
              <a:buFont typeface="Wingdings" charset="0"/>
              <a:buNone/>
              <a:tabLst/>
              <a:defRPr/>
            </a:pPr>
            <a:r>
              <a:rPr kumimoji="0" lang="ar-JO" sz="3200" b="1" i="0" u="none" strike="noStrike" kern="1200" cap="none" spc="0" normalizeH="0" baseline="0" noProof="0" dirty="0">
                <a:ln>
                  <a:noFill/>
                </a:ln>
                <a:solidFill>
                  <a:srgbClr val="FFFF00"/>
                </a:solidFill>
                <a:effectLst>
                  <a:glow rad="127000">
                    <a:srgbClr val="000000">
                      <a:alpha val="90000"/>
                    </a:srgbClr>
                  </a:glow>
                  <a:outerShdw blurRad="38100" dist="38100" dir="2700000" algn="tl">
                    <a:srgbClr val="000000"/>
                  </a:outerShdw>
                </a:effectLst>
                <a:uLnTx/>
                <a:uFillTx/>
                <a:latin typeface="Arial" panose="020B0604020202020204" pitchFamily="34" charset="0"/>
                <a:cs typeface="Arial" panose="020B0604020202020204" pitchFamily="34" charset="0"/>
              </a:rPr>
              <a:t>3. كانوا معارضين لاستخدام اللغة اليونانية في فلسطين</a:t>
            </a:r>
            <a:endParaRPr kumimoji="0" lang="en-US" sz="3200" b="1" i="0" u="none" strike="noStrike" kern="1200" cap="none" spc="0" normalizeH="0" baseline="0" noProof="0" dirty="0">
              <a:ln>
                <a:noFill/>
              </a:ln>
              <a:solidFill>
                <a:srgbClr val="FFFF00"/>
              </a:solidFill>
              <a:effectLst>
                <a:glow rad="127000">
                  <a:srgbClr val="000000">
                    <a:alpha val="90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a:p>
            <a:pPr marL="461963" marR="0" lvl="0" indent="-461963" algn="r" defTabSz="914400" rtl="1" eaLnBrk="1" fontAlgn="base" latinLnBrk="0" hangingPunct="1">
              <a:lnSpc>
                <a:spcPct val="90000"/>
              </a:lnSpc>
              <a:spcBef>
                <a:spcPct val="20000"/>
              </a:spcBef>
              <a:spcAft>
                <a:spcPct val="0"/>
              </a:spcAft>
              <a:buClr>
                <a:srgbClr val="FFFFFF"/>
              </a:buClr>
              <a:buSzTx/>
              <a:buFont typeface="Wingdings" charset="0"/>
              <a:buNone/>
              <a:tabLst/>
              <a:defRPr/>
            </a:pPr>
            <a:r>
              <a:rPr kumimoji="0" lang="ar-JO" sz="3200" b="1" i="0" u="none" strike="noStrike" kern="1200" cap="none" spc="0" normalizeH="0" baseline="0" noProof="0" dirty="0">
                <a:ln>
                  <a:noFill/>
                </a:ln>
                <a:solidFill>
                  <a:srgbClr val="FFFF00"/>
                </a:solidFill>
                <a:effectLst>
                  <a:glow rad="127000">
                    <a:srgbClr val="000000">
                      <a:alpha val="90000"/>
                    </a:srgbClr>
                  </a:glow>
                  <a:outerShdw blurRad="38100" dist="38100" dir="2700000" algn="tl">
                    <a:srgbClr val="000000"/>
                  </a:outerShdw>
                </a:effectLst>
                <a:uLnTx/>
                <a:uFillTx/>
                <a:latin typeface="Arial" panose="020B0604020202020204" pitchFamily="34" charset="0"/>
                <a:cs typeface="Arial" panose="020B0604020202020204" pitchFamily="34" charset="0"/>
              </a:rPr>
              <a:t>4. تنبأوا بمجيء زمن الخلاص</a:t>
            </a:r>
            <a:endParaRPr kumimoji="0" lang="en-US" sz="3200" b="1" i="0" u="none" strike="noStrike" kern="1200" cap="none" spc="0" normalizeH="0" baseline="0" noProof="0" dirty="0">
              <a:ln>
                <a:noFill/>
              </a:ln>
              <a:solidFill>
                <a:srgbClr val="FFFF00"/>
              </a:solidFill>
              <a:effectLst>
                <a:glow rad="127000">
                  <a:srgbClr val="000000">
                    <a:alpha val="90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500" fill="hold"/>
                                        <p:tgtEl>
                                          <p:spTgt spid="1945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9459">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19472"/>
                                        </p:tgtEl>
                                        <p:attrNameLst>
                                          <p:attrName>style.visibility</p:attrName>
                                        </p:attrNameLst>
                                      </p:cBhvr>
                                      <p:to>
                                        <p:strVal val="visible"/>
                                      </p:to>
                                    </p:set>
                                    <p:animEffect transition="in" filter="wipe(up)">
                                      <p:cBhvr>
                                        <p:cTn id="12" dur="500"/>
                                        <p:tgtEl>
                                          <p:spTgt spid="19472"/>
                                        </p:tgtEl>
                                      </p:cBhvr>
                                    </p:animEffect>
                                  </p:childTnLst>
                                </p:cTn>
                              </p:par>
                              <p:par>
                                <p:cTn id="13" presetID="22" presetClass="entr" presetSubtype="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iterate type="lt">
                                    <p:tmAbs val="0"/>
                                  </p:iterate>
                                  <p:childTnLst>
                                    <p:set>
                                      <p:cBhvr>
                                        <p:cTn id="19" dur="1" fill="hold">
                                          <p:stCondLst>
                                            <p:cond delay="0"/>
                                          </p:stCondLst>
                                        </p:cTn>
                                        <p:tgtEl>
                                          <p:spTgt spid="3">
                                            <p:txEl>
                                              <p:pRg st="0" end="0"/>
                                            </p:txEl>
                                          </p:spTgt>
                                        </p:tgtEl>
                                        <p:attrNameLst>
                                          <p:attrName>style.visibility</p:attrName>
                                        </p:attrNameLst>
                                      </p:cBhvr>
                                      <p:to>
                                        <p:strVal val="visible"/>
                                      </p:to>
                                    </p:set>
                                  </p:childTnLst>
                                </p:cTn>
                              </p:par>
                              <p:par>
                                <p:cTn id="20" presetID="1" presetClass="entr" presetSubtype="0" fill="hold" grpId="0" nodeType="withEffect">
                                  <p:stCondLst>
                                    <p:cond delay="0"/>
                                  </p:stCondLst>
                                  <p:iterate type="lt">
                                    <p:tmAbs val="0"/>
                                  </p:iterate>
                                  <p:childTnLst>
                                    <p:set>
                                      <p:cBhvr>
                                        <p:cTn id="21" dur="1" fill="hold">
                                          <p:stCondLst>
                                            <p:cond delay="0"/>
                                          </p:stCondLst>
                                        </p:cTn>
                                        <p:tgtEl>
                                          <p:spTgt spid="3">
                                            <p:txEl>
                                              <p:pRg st="1" end="1"/>
                                            </p:txEl>
                                          </p:spTgt>
                                        </p:tgtEl>
                                        <p:attrNameLst>
                                          <p:attrName>style.visibility</p:attrName>
                                        </p:attrNameLst>
                                      </p:cBhvr>
                                      <p:to>
                                        <p:strVal val="visible"/>
                                      </p:to>
                                    </p:set>
                                  </p:childTnLst>
                                </p:cTn>
                              </p:par>
                              <p:par>
                                <p:cTn id="22" presetID="1" presetClass="entr" presetSubtype="0" fill="hold" grpId="0" nodeType="withEffect">
                                  <p:stCondLst>
                                    <p:cond delay="0"/>
                                  </p:stCondLst>
                                  <p:iterate type="lt">
                                    <p:tmAbs val="0"/>
                                  </p:iterate>
                                  <p:childTnLst>
                                    <p:set>
                                      <p:cBhvr>
                                        <p:cTn id="23" dur="1" fill="hold">
                                          <p:stCondLst>
                                            <p:cond delay="0"/>
                                          </p:stCondLst>
                                        </p:cTn>
                                        <p:tgtEl>
                                          <p:spTgt spid="3">
                                            <p:txEl>
                                              <p:pRg st="2" end="2"/>
                                            </p:txEl>
                                          </p:spTgt>
                                        </p:tgtEl>
                                        <p:attrNameLst>
                                          <p:attrName>style.visibility</p:attrName>
                                        </p:attrNameLst>
                                      </p:cBhvr>
                                      <p:to>
                                        <p:strVal val="visible"/>
                                      </p:to>
                                    </p:set>
                                  </p:childTnLst>
                                </p:cTn>
                              </p:par>
                              <p:par>
                                <p:cTn id="24" presetID="1" presetClass="entr" presetSubtype="0" fill="hold" grpId="0" nodeType="withEffect">
                                  <p:stCondLst>
                                    <p:cond delay="0"/>
                                  </p:stCondLst>
                                  <p:iterate type="lt">
                                    <p:tmAbs val="0"/>
                                  </p:iterate>
                                  <p:childTnLst>
                                    <p:set>
                                      <p:cBhvr>
                                        <p:cTn id="2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allAtOnce" autoUpdateAnimBg="0"/>
      <p:bldP spid="19472" grpId="0" animBg="1"/>
      <p:bldP spid="3" grpId="0" build="allAtOnce"/>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8" descr="aqueduc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448800" cy="701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178" name="Text Box 2"/>
          <p:cNvSpPr txBox="1">
            <a:spLocks noChangeArrowheads="1"/>
          </p:cNvSpPr>
          <p:nvPr/>
        </p:nvSpPr>
        <p:spPr bwMode="auto">
          <a:xfrm rot="-5400000">
            <a:off x="-357567" y="3424695"/>
            <a:ext cx="1523174" cy="430887"/>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ar-JO" sz="2200" b="1" dirty="0">
                <a:solidFill>
                  <a:schemeClr val="bg1"/>
                </a:solidFill>
                <a:latin typeface="Arial" panose="020B0604020202020204" pitchFamily="34" charset="0"/>
                <a:cs typeface="Arial" panose="020B0604020202020204" pitchFamily="34" charset="0"/>
              </a:rPr>
              <a:t>الفرق اليهودية</a:t>
            </a:r>
            <a:endParaRPr lang="en-US" sz="2200" b="1" dirty="0">
              <a:solidFill>
                <a:schemeClr val="bg1"/>
              </a:solidFill>
              <a:latin typeface="Arial" panose="020B0604020202020204" pitchFamily="34" charset="0"/>
              <a:cs typeface="Arial" panose="020B0604020202020204" pitchFamily="34" charset="0"/>
            </a:endParaRPr>
          </a:p>
        </p:txBody>
      </p:sp>
      <p:sp>
        <p:nvSpPr>
          <p:cNvPr id="178179" name="Text Box 6"/>
          <p:cNvSpPr txBox="1">
            <a:spLocks noChangeArrowheads="1"/>
          </p:cNvSpPr>
          <p:nvPr/>
        </p:nvSpPr>
        <p:spPr bwMode="auto">
          <a:xfrm>
            <a:off x="8564337" y="0"/>
            <a:ext cx="67037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ar-JO" dirty="0">
                <a:latin typeface="Arial" panose="020B0604020202020204" pitchFamily="34" charset="0"/>
                <a:cs typeface="Arial" panose="020B0604020202020204" pitchFamily="34" charset="0"/>
              </a:rPr>
              <a:t>123</a:t>
            </a:r>
            <a:endParaRPr lang="en-US" dirty="0">
              <a:latin typeface="Arial" panose="020B0604020202020204" pitchFamily="34" charset="0"/>
              <a:cs typeface="Arial" panose="020B0604020202020204" pitchFamily="34" charset="0"/>
            </a:endParaRPr>
          </a:p>
        </p:txBody>
      </p:sp>
      <p:sp>
        <p:nvSpPr>
          <p:cNvPr id="17418" name="Rectangle 10"/>
          <p:cNvSpPr>
            <a:spLocks noGrp="1" noChangeArrowheads="1"/>
          </p:cNvSpPr>
          <p:nvPr>
            <p:ph type="title"/>
          </p:nvPr>
        </p:nvSpPr>
        <p:spPr>
          <a:xfrm>
            <a:off x="381000" y="0"/>
            <a:ext cx="8229600" cy="1139825"/>
          </a:xfrm>
          <a:effectLst>
            <a:outerShdw blurRad="63500" dist="35921" dir="2700000" algn="ctr" rotWithShape="0">
              <a:srgbClr val="000000">
                <a:alpha val="74998"/>
              </a:srgbClr>
            </a:outerShdw>
          </a:effectLst>
        </p:spPr>
        <p:txBody>
          <a:bodyPr/>
          <a:lstStyle/>
          <a:p>
            <a:pPr eaLnBrk="1" hangingPunct="1">
              <a:defRPr/>
            </a:pPr>
            <a:r>
              <a:rPr lang="ar-JO" sz="3600" b="1" dirty="0">
                <a:solidFill>
                  <a:schemeClr val="tx1"/>
                </a:solidFill>
                <a:latin typeface="Arial" panose="020B0604020202020204" pitchFamily="34" charset="0"/>
                <a:ea typeface="ＭＳ Ｐゴシック" charset="0"/>
                <a:cs typeface="Arial" panose="020B0604020202020204" pitchFamily="34" charset="0"/>
              </a:rPr>
              <a:t>كان الغيورون يستهجنون الإنجازات الرومانية</a:t>
            </a:r>
            <a:endParaRPr lang="en-US" sz="5400" b="1" dirty="0">
              <a:latin typeface="Arial" panose="020B0604020202020204" pitchFamily="34" charset="0"/>
              <a:ea typeface="ＭＳ Ｐゴシック" charset="0"/>
              <a:cs typeface="Arial" panose="020B0604020202020204" pitchFamily="34" charset="0"/>
            </a:endParaRPr>
          </a:p>
        </p:txBody>
      </p:sp>
      <p:sp>
        <p:nvSpPr>
          <p:cNvPr id="6" name="Rectangle 10"/>
          <p:cNvSpPr txBox="1">
            <a:spLocks noChangeArrowheads="1"/>
          </p:cNvSpPr>
          <p:nvPr/>
        </p:nvSpPr>
        <p:spPr bwMode="auto">
          <a:xfrm>
            <a:off x="539750" y="5732463"/>
            <a:ext cx="6229350" cy="752475"/>
          </a:xfrm>
          <a:prstGeom prst="rect">
            <a:avLst/>
          </a:prstGeom>
          <a:solidFill>
            <a:srgbClr val="000000"/>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nchorCtr="1"/>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a:lstStyle>
          <a:p>
            <a:pPr eaLnBrk="1" hangingPunct="1">
              <a:defRPr/>
            </a:pPr>
            <a:r>
              <a:rPr lang="ar-JO" sz="3200" b="1" dirty="0">
                <a:solidFill>
                  <a:schemeClr val="tx1"/>
                </a:solidFill>
                <a:latin typeface="Arial" panose="020B0604020202020204" pitchFamily="34" charset="0"/>
                <a:ea typeface="ＭＳ Ｐゴシック" charset="0"/>
                <a:cs typeface="Arial" panose="020B0604020202020204" pitchFamily="34" charset="0"/>
              </a:rPr>
              <a:t>قناة رومانية في قيصرية</a:t>
            </a:r>
            <a:endParaRPr lang="en-US" sz="4800" b="1"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type="body" idx="1"/>
          </p:nvPr>
        </p:nvSpPr>
        <p:spPr>
          <a:xfrm>
            <a:off x="17463" y="6172200"/>
            <a:ext cx="9163050" cy="685800"/>
          </a:xfrm>
        </p:spPr>
        <p:txBody>
          <a:bodyPr/>
          <a:lstStyle/>
          <a:p>
            <a:pPr algn="ctr" rtl="1" eaLnBrk="1" hangingPunct="1">
              <a:defRPr/>
            </a:pPr>
            <a:r>
              <a:rPr lang="ar-JO" sz="2800" b="1" dirty="0">
                <a:latin typeface="Arial" panose="020B0604020202020204" pitchFamily="34" charset="0"/>
                <a:ea typeface="ＭＳ Ｐゴシック" charset="0"/>
                <a:cs typeface="Arial" panose="020B0604020202020204" pitchFamily="34" charset="0"/>
              </a:rPr>
              <a:t>يعيش اليوم 400 سامري في إسرائيل</a:t>
            </a:r>
            <a:endParaRPr lang="en-US" sz="2800" b="1" dirty="0">
              <a:latin typeface="Arial" panose="020B0604020202020204" pitchFamily="34" charset="0"/>
              <a:ea typeface="ＭＳ Ｐゴシック" charset="0"/>
              <a:cs typeface="Arial" panose="020B0604020202020204" pitchFamily="34" charset="0"/>
            </a:endParaRPr>
          </a:p>
        </p:txBody>
      </p:sp>
      <p:pic>
        <p:nvPicPr>
          <p:cNvPr id="88066" name="Picture 4" descr="samarita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65363" y="1484313"/>
            <a:ext cx="4592637" cy="4687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7" name="Text Box 5"/>
          <p:cNvSpPr txBox="1">
            <a:spLocks noChangeArrowheads="1"/>
          </p:cNvSpPr>
          <p:nvPr/>
        </p:nvSpPr>
        <p:spPr bwMode="auto">
          <a:xfrm>
            <a:off x="8340725" y="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ar-JO" sz="2000" b="1" dirty="0">
                <a:latin typeface="Arial" panose="020B0604020202020204" pitchFamily="34" charset="0"/>
                <a:cs typeface="Arial" panose="020B0604020202020204" pitchFamily="34" charset="0"/>
              </a:rPr>
              <a:t>115</a:t>
            </a:r>
            <a:endParaRPr lang="en-US" sz="2000" b="1" dirty="0">
              <a:latin typeface="Arial" panose="020B0604020202020204" pitchFamily="34" charset="0"/>
              <a:cs typeface="Arial" panose="020B0604020202020204" pitchFamily="34" charset="0"/>
            </a:endParaRPr>
          </a:p>
        </p:txBody>
      </p:sp>
      <p:sp>
        <p:nvSpPr>
          <p:cNvPr id="88068" name="Rectangle 2"/>
          <p:cNvSpPr>
            <a:spLocks noGrp="1" noChangeArrowheads="1"/>
          </p:cNvSpPr>
          <p:nvPr>
            <p:ph type="title"/>
          </p:nvPr>
        </p:nvSpPr>
        <p:spPr>
          <a:xfrm>
            <a:off x="457200" y="488950"/>
            <a:ext cx="8686800" cy="1139825"/>
          </a:xfrm>
        </p:spPr>
        <p:txBody>
          <a:bodyPr/>
          <a:lstStyle/>
          <a:p>
            <a:pPr eaLnBrk="1" hangingPunct="1"/>
            <a:r>
              <a:rPr lang="ar-JO" sz="4000" b="1" dirty="0">
                <a:latin typeface="Arial" panose="020B0604020202020204" pitchFamily="34" charset="0"/>
                <a:ea typeface="ＭＳ Ｐゴシック" charset="0"/>
                <a:cs typeface="Arial" panose="020B0604020202020204" pitchFamily="34" charset="0"/>
              </a:rPr>
              <a:t>وقف السامريون خارج التيار الرئيسي لليهودية</a:t>
            </a:r>
            <a:endParaRPr lang="en-US" sz="4000" b="1"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4" descr="modelofherodstemple"/>
          <p:cNvPicPr>
            <a:picLocks noChangeAspect="1" noChangeArrowheads="1"/>
          </p:cNvPicPr>
          <p:nvPr/>
        </p:nvPicPr>
        <p:blipFill>
          <a:blip r:embed="rId3" cstate="screen">
            <a:lum bright="-3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6" name="Rectangle 2"/>
          <p:cNvSpPr>
            <a:spLocks noGrp="1" noChangeArrowheads="1"/>
          </p:cNvSpPr>
          <p:nvPr>
            <p:ph type="title"/>
          </p:nvPr>
        </p:nvSpPr>
        <p:spPr/>
        <p:txBody>
          <a:bodyPr/>
          <a:lstStyle/>
          <a:p>
            <a:pPr eaLnBrk="1" hangingPunct="1"/>
            <a:r>
              <a:rPr lang="ar-JO" sz="4000" dirty="0">
                <a:latin typeface="Arial" panose="020B0604020202020204" pitchFamily="34" charset="0"/>
                <a:ea typeface="ＭＳ Ｐゴシック" charset="0"/>
                <a:cs typeface="Arial" panose="020B0604020202020204" pitchFamily="34" charset="0"/>
              </a:rPr>
              <a:t>ارتبط الغيورون بالهيكل</a:t>
            </a:r>
            <a:endParaRPr lang="en-US" sz="4000"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8" descr="Dead Sea0008"/>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4206875"/>
            <a:ext cx="4572000" cy="282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2274" name="Picture 7" descr="Dead Sea0008"/>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0" y="-304800"/>
            <a:ext cx="4648200" cy="286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2275" name="Picture 2" descr="Masad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91050" y="0"/>
            <a:ext cx="45529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6" name="Text Box 3"/>
          <p:cNvSpPr txBox="1">
            <a:spLocks noChangeArrowheads="1"/>
          </p:cNvSpPr>
          <p:nvPr/>
        </p:nvSpPr>
        <p:spPr bwMode="auto">
          <a:xfrm rot="-5400000">
            <a:off x="-584580" y="3142120"/>
            <a:ext cx="1523174" cy="430887"/>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ar-JO" sz="2200" b="1" dirty="0">
                <a:solidFill>
                  <a:schemeClr val="bg1"/>
                </a:solidFill>
                <a:latin typeface="Arial" panose="020B0604020202020204" pitchFamily="34" charset="0"/>
                <a:cs typeface="Arial" panose="020B0604020202020204" pitchFamily="34" charset="0"/>
              </a:rPr>
              <a:t>الفرق اليهودية</a:t>
            </a:r>
            <a:endParaRPr lang="en-US" sz="2200" b="1" dirty="0">
              <a:solidFill>
                <a:schemeClr val="bg1"/>
              </a:solidFill>
              <a:latin typeface="Arial" panose="020B0604020202020204" pitchFamily="34" charset="0"/>
              <a:cs typeface="Arial" panose="020B0604020202020204" pitchFamily="34" charset="0"/>
            </a:endParaRPr>
          </a:p>
        </p:txBody>
      </p:sp>
      <p:sp>
        <p:nvSpPr>
          <p:cNvPr id="23556" name="Text Box 4"/>
          <p:cNvSpPr txBox="1">
            <a:spLocks noChangeArrowheads="1"/>
          </p:cNvSpPr>
          <p:nvPr/>
        </p:nvSpPr>
        <p:spPr bwMode="auto">
          <a:xfrm>
            <a:off x="395288" y="2495550"/>
            <a:ext cx="4225925" cy="1752600"/>
          </a:xfrm>
          <a:prstGeom prst="rect">
            <a:avLst/>
          </a:prstGeom>
          <a:noFill/>
          <a:ln w="12700" cap="sq">
            <a:noFill/>
            <a:miter lim="800000"/>
            <a:headEnd type="none" w="sm" len="sm"/>
            <a:tailEnd type="none" w="sm" len="sm"/>
          </a:ln>
          <a:effectLst>
            <a:outerShdw blurRad="63500" dist="38099" dir="2700000" algn="ctr" rotWithShape="0">
              <a:srgbClr val="000000">
                <a:alpha val="74998"/>
              </a:srgbClr>
            </a:outerShdw>
          </a:effectLst>
        </p:spPr>
        <p:txBody>
          <a:bodyPr/>
          <a:lstStyle/>
          <a:p>
            <a:pPr algn="ctr" eaLnBrk="1" hangingPunct="1">
              <a:buClr>
                <a:schemeClr val="tx1"/>
              </a:buClr>
              <a:buFont typeface="Wingdings" pitchFamily="-105" charset="2"/>
              <a:buNone/>
              <a:defRPr/>
            </a:pPr>
            <a:r>
              <a:rPr lang="ar-JO" sz="2800" b="1" dirty="0">
                <a:latin typeface="Arial" panose="020B0604020202020204" pitchFamily="34" charset="0"/>
                <a:ea typeface="Arial" pitchFamily="-105" charset="0"/>
                <a:cs typeface="Arial" panose="020B0604020202020204" pitchFamily="34" charset="0"/>
              </a:rPr>
              <a:t>الخصائص</a:t>
            </a:r>
            <a:endParaRPr lang="en-US" sz="2800" b="1" dirty="0">
              <a:latin typeface="Arial" panose="020B0604020202020204" pitchFamily="34" charset="0"/>
              <a:ea typeface="Arial" pitchFamily="-105" charset="0"/>
              <a:cs typeface="Arial" panose="020B0604020202020204" pitchFamily="34" charset="0"/>
            </a:endParaRPr>
          </a:p>
          <a:p>
            <a:pPr algn="r" eaLnBrk="1" hangingPunct="1">
              <a:buClr>
                <a:schemeClr val="tx1"/>
              </a:buClr>
              <a:defRPr/>
            </a:pPr>
            <a:r>
              <a:rPr lang="ar-JO" sz="2800" b="1" dirty="0">
                <a:latin typeface="Arial" panose="020B0604020202020204" pitchFamily="34" charset="0"/>
                <a:ea typeface="Arial" pitchFamily="-105" charset="0"/>
                <a:cs typeface="Arial" panose="020B0604020202020204" pitchFamily="34" charset="0"/>
              </a:rPr>
              <a:t>1. عارضوا دفع الضرائب للإمبراطور وأرادوا أن يكون الولاء لله وحده</a:t>
            </a:r>
            <a:endParaRPr lang="en-US" sz="2800" b="1" dirty="0">
              <a:latin typeface="Arial" panose="020B0604020202020204" pitchFamily="34" charset="0"/>
              <a:ea typeface="Arial" pitchFamily="-105" charset="0"/>
              <a:cs typeface="Arial" panose="020B0604020202020204" pitchFamily="34" charset="0"/>
            </a:endParaRPr>
          </a:p>
        </p:txBody>
      </p:sp>
      <p:sp>
        <p:nvSpPr>
          <p:cNvPr id="182278" name="Rectangle 5"/>
          <p:cNvSpPr>
            <a:spLocks noGrp="1" noChangeArrowheads="1"/>
          </p:cNvSpPr>
          <p:nvPr>
            <p:ph type="title"/>
          </p:nvPr>
        </p:nvSpPr>
        <p:spPr>
          <a:xfrm>
            <a:off x="5257800" y="277813"/>
            <a:ext cx="3429000" cy="941387"/>
          </a:xfrm>
        </p:spPr>
        <p:txBody>
          <a:bodyPr/>
          <a:lstStyle/>
          <a:p>
            <a:pPr eaLnBrk="1" hangingPunct="1"/>
            <a:r>
              <a:rPr lang="ar-JO" dirty="0">
                <a:latin typeface="Arial" panose="020B0604020202020204" pitchFamily="34" charset="0"/>
                <a:ea typeface="ＭＳ Ｐゴシック" charset="0"/>
                <a:cs typeface="Arial" panose="020B0604020202020204" pitchFamily="34" charset="0"/>
              </a:rPr>
              <a:t>الغيورون</a:t>
            </a:r>
            <a:endParaRPr lang="en-US" dirty="0">
              <a:latin typeface="Arial" panose="020B0604020202020204" pitchFamily="34" charset="0"/>
              <a:ea typeface="ＭＳ Ｐゴシック" charset="0"/>
              <a:cs typeface="Arial" panose="020B0604020202020204" pitchFamily="34" charset="0"/>
            </a:endParaRPr>
          </a:p>
        </p:txBody>
      </p:sp>
      <p:sp>
        <p:nvSpPr>
          <p:cNvPr id="182279" name="Text Box 6"/>
          <p:cNvSpPr txBox="1">
            <a:spLocks noChangeArrowheads="1"/>
          </p:cNvSpPr>
          <p:nvPr/>
        </p:nvSpPr>
        <p:spPr bwMode="auto">
          <a:xfrm>
            <a:off x="8564337" y="0"/>
            <a:ext cx="67037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ar-JO" dirty="0">
                <a:latin typeface="Arial" panose="020B0604020202020204" pitchFamily="34" charset="0"/>
                <a:cs typeface="Arial" panose="020B0604020202020204" pitchFamily="34" charset="0"/>
              </a:rPr>
              <a:t>123</a:t>
            </a:r>
            <a:endParaRPr lang="en-US" dirty="0">
              <a:latin typeface="Arial" panose="020B0604020202020204" pitchFamily="34" charset="0"/>
              <a:cs typeface="Arial" panose="020B0604020202020204" pitchFamily="34" charset="0"/>
            </a:endParaRPr>
          </a:p>
        </p:txBody>
      </p:sp>
      <p:sp>
        <p:nvSpPr>
          <p:cNvPr id="182280" name="Text Box 9"/>
          <p:cNvSpPr txBox="1">
            <a:spLocks noChangeArrowheads="1"/>
          </p:cNvSpPr>
          <p:nvPr/>
        </p:nvSpPr>
        <p:spPr bwMode="auto">
          <a:xfrm>
            <a:off x="5175250" y="6477000"/>
            <a:ext cx="341311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ar-JO" sz="1800" i="1" dirty="0">
                <a:latin typeface="Arial" panose="020B0604020202020204" pitchFamily="34" charset="0"/>
                <a:cs typeface="Arial" panose="020B0604020202020204" pitchFamily="34" charset="0"/>
              </a:rPr>
              <a:t>الكتاب المقدس كتاب الموارد البصرية، 185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additive="base">
                                        <p:cTn id="7" dur="500" fill="hold"/>
                                        <p:tgtEl>
                                          <p:spTgt spid="23556"/>
                                        </p:tgtEl>
                                        <p:attrNameLst>
                                          <p:attrName>ppt_x</p:attrName>
                                        </p:attrNameLst>
                                      </p:cBhvr>
                                      <p:tavLst>
                                        <p:tav tm="0">
                                          <p:val>
                                            <p:strVal val="1+#ppt_w/2"/>
                                          </p:val>
                                        </p:tav>
                                        <p:tav tm="100000">
                                          <p:val>
                                            <p:strVal val="#ppt_x"/>
                                          </p:val>
                                        </p:tav>
                                      </p:tavLst>
                                    </p:anim>
                                    <p:anim calcmode="lin" valueType="num">
                                      <p:cBhvr additive="base">
                                        <p:cTn id="8" dur="500" fill="hold"/>
                                        <p:tgtEl>
                                          <p:spTgt spid="235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2"/>
          <p:cNvSpPr>
            <a:spLocks noGrp="1" noChangeArrowheads="1"/>
          </p:cNvSpPr>
          <p:nvPr>
            <p:ph type="title"/>
          </p:nvPr>
        </p:nvSpPr>
        <p:spPr/>
        <p:txBody>
          <a:bodyPr/>
          <a:lstStyle/>
          <a:p>
            <a:pPr eaLnBrk="1" hangingPunct="1"/>
            <a:r>
              <a:rPr lang="en-US">
                <a:latin typeface="Arial" panose="020B0604020202020204" pitchFamily="34" charset="0"/>
                <a:ea typeface="ＭＳ Ｐゴシック" charset="0"/>
                <a:cs typeface="Arial" panose="020B0604020202020204" pitchFamily="34" charset="0"/>
              </a:rPr>
              <a:t>Zealot Loyalty</a:t>
            </a:r>
          </a:p>
        </p:txBody>
      </p:sp>
      <p:sp>
        <p:nvSpPr>
          <p:cNvPr id="47107" name="Rectangle 3"/>
          <p:cNvSpPr>
            <a:spLocks noGrp="1" noChangeArrowheads="1"/>
          </p:cNvSpPr>
          <p:nvPr>
            <p:ph type="body" idx="1"/>
          </p:nvPr>
        </p:nvSpPr>
        <p:spPr/>
        <p:txBody>
          <a:bodyPr/>
          <a:lstStyle/>
          <a:p>
            <a:pPr eaLnBrk="1" hangingPunct="1">
              <a:buFont typeface="Wingdings" pitchFamily="-105" charset="2"/>
              <a:buChar char="n"/>
              <a:defRPr/>
            </a:pPr>
            <a:endParaRPr lang="en-US">
              <a:latin typeface="Arial" panose="020B0604020202020204" pitchFamily="34" charset="0"/>
              <a:ea typeface="+mn-ea"/>
              <a:cs typeface="Arial" panose="020B0604020202020204" pitchFamily="34" charset="0"/>
            </a:endParaRPr>
          </a:p>
        </p:txBody>
      </p:sp>
      <p:pic>
        <p:nvPicPr>
          <p:cNvPr id="184323" name="Picture 4" descr="Dead Sea0006"/>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4" name="Text Box 5"/>
          <p:cNvSpPr txBox="1">
            <a:spLocks noChangeArrowheads="1"/>
          </p:cNvSpPr>
          <p:nvPr/>
        </p:nvSpPr>
        <p:spPr bwMode="auto">
          <a:xfrm rot="-5400000">
            <a:off x="-581927" y="3431045"/>
            <a:ext cx="1959191" cy="430887"/>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2200" b="1">
                <a:solidFill>
                  <a:schemeClr val="bg1"/>
                </a:solidFill>
                <a:latin typeface="Arial" panose="020B0604020202020204" pitchFamily="34" charset="0"/>
                <a:cs typeface="Arial" panose="020B0604020202020204" pitchFamily="34" charset="0"/>
              </a:rPr>
              <a:t>Jewish Sects</a:t>
            </a:r>
          </a:p>
        </p:txBody>
      </p:sp>
      <p:pic>
        <p:nvPicPr>
          <p:cNvPr id="184325" name="Picture 8" descr="Dead Sea000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5448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10" name="Text Box 6"/>
          <p:cNvSpPr txBox="1">
            <a:spLocks noChangeArrowheads="1"/>
          </p:cNvSpPr>
          <p:nvPr/>
        </p:nvSpPr>
        <p:spPr bwMode="auto">
          <a:xfrm>
            <a:off x="107504" y="304800"/>
            <a:ext cx="3505200" cy="2438400"/>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lstStyle/>
          <a:p>
            <a:pPr algn="ctr" eaLnBrk="1" hangingPunct="1">
              <a:buClr>
                <a:schemeClr val="tx1"/>
              </a:buClr>
              <a:buFont typeface="Wingdings" pitchFamily="-105" charset="2"/>
              <a:buNone/>
              <a:defRPr/>
            </a:pPr>
            <a:r>
              <a:rPr lang="ar-JO" sz="3200" b="1" dirty="0">
                <a:solidFill>
                  <a:srgbClr val="FFFFFF"/>
                </a:solidFill>
                <a:effectLst>
                  <a:glow rad="101600">
                    <a:srgbClr val="000000">
                      <a:alpha val="75000"/>
                    </a:srgbClr>
                  </a:glow>
                </a:effectLst>
                <a:latin typeface="Arial" panose="020B0604020202020204" pitchFamily="34" charset="0"/>
                <a:ea typeface="Arial" pitchFamily="-105" charset="0"/>
                <a:cs typeface="Arial" panose="020B0604020202020204" pitchFamily="34" charset="0"/>
              </a:rPr>
              <a:t>الخصائص</a:t>
            </a:r>
          </a:p>
          <a:p>
            <a:pPr eaLnBrk="1" hangingPunct="1">
              <a:buClr>
                <a:schemeClr val="tx1"/>
              </a:buClr>
              <a:buFont typeface="Wingdings" pitchFamily="-105" charset="2"/>
              <a:buNone/>
              <a:defRPr/>
            </a:pPr>
            <a:r>
              <a:rPr lang="en-US" sz="3200" b="1" dirty="0">
                <a:solidFill>
                  <a:srgbClr val="FFFFFF"/>
                </a:solidFill>
                <a:effectLst>
                  <a:glow rad="101600">
                    <a:srgbClr val="000000">
                      <a:alpha val="75000"/>
                    </a:srgbClr>
                  </a:glow>
                </a:effectLst>
                <a:latin typeface="Arial" panose="020B0604020202020204" pitchFamily="34" charset="0"/>
                <a:ea typeface="Arial" pitchFamily="-105" charset="0"/>
                <a:cs typeface="Arial" panose="020B0604020202020204" pitchFamily="34" charset="0"/>
              </a:rPr>
              <a:t>(</a:t>
            </a:r>
            <a:r>
              <a:rPr lang="ar-JO" sz="3200" b="1" dirty="0">
                <a:solidFill>
                  <a:srgbClr val="FFFFFF"/>
                </a:solidFill>
                <a:effectLst>
                  <a:glow rad="101600">
                    <a:srgbClr val="000000">
                      <a:alpha val="75000"/>
                    </a:srgbClr>
                  </a:glow>
                </a:effectLst>
                <a:latin typeface="Arial" panose="020B0604020202020204" pitchFamily="34" charset="0"/>
                <a:ea typeface="Arial" pitchFamily="-105" charset="0"/>
                <a:cs typeface="Arial" panose="020B0604020202020204" pitchFamily="34" charset="0"/>
              </a:rPr>
              <a:t>يتبع ...</a:t>
            </a:r>
            <a:r>
              <a:rPr lang="en-US" sz="3200" b="1" dirty="0">
                <a:solidFill>
                  <a:srgbClr val="FFFFFF"/>
                </a:solidFill>
                <a:effectLst>
                  <a:glow rad="101600">
                    <a:srgbClr val="000000">
                      <a:alpha val="75000"/>
                    </a:srgbClr>
                  </a:glow>
                </a:effectLst>
                <a:latin typeface="Arial" panose="020B0604020202020204" pitchFamily="34" charset="0"/>
                <a:ea typeface="Arial" pitchFamily="-105" charset="0"/>
                <a:cs typeface="Arial" panose="020B0604020202020204" pitchFamily="34" charset="0"/>
              </a:rPr>
              <a:t>)</a:t>
            </a:r>
          </a:p>
          <a:p>
            <a:pPr marL="355600" indent="-355600" algn="r" eaLnBrk="1" hangingPunct="1">
              <a:buClr>
                <a:schemeClr val="tx1"/>
              </a:buClr>
              <a:buFont typeface="Wingdings" pitchFamily="-105" charset="2"/>
              <a:buNone/>
              <a:defRPr/>
            </a:pPr>
            <a:r>
              <a:rPr lang="ar-JO" sz="3200" b="1" dirty="0">
                <a:solidFill>
                  <a:srgbClr val="FFFFFF"/>
                </a:solidFill>
                <a:effectLst>
                  <a:glow rad="101600">
                    <a:srgbClr val="000000">
                      <a:alpha val="75000"/>
                    </a:srgbClr>
                  </a:glow>
                </a:effectLst>
                <a:latin typeface="Arial" panose="020B0604020202020204" pitchFamily="34" charset="0"/>
                <a:ea typeface="Arial" pitchFamily="-105" charset="0"/>
                <a:cs typeface="Arial" panose="020B0604020202020204" pitchFamily="34" charset="0"/>
              </a:rPr>
              <a:t>2. كان لدى الغيورين ولاء شديد للتقاليد اليهودية.</a:t>
            </a:r>
            <a:endParaRPr lang="en-US" sz="3200" b="1" dirty="0">
              <a:solidFill>
                <a:srgbClr val="FFFFFF"/>
              </a:solidFill>
              <a:effectLst>
                <a:glow rad="101600">
                  <a:srgbClr val="000000">
                    <a:alpha val="75000"/>
                  </a:srgbClr>
                </a:glow>
              </a:effectLst>
              <a:latin typeface="Arial" panose="020B0604020202020204" pitchFamily="34" charset="0"/>
              <a:ea typeface="Arial" pitchFamily="-105" charset="0"/>
              <a:cs typeface="Arial" panose="020B0604020202020204" pitchFamily="34" charset="0"/>
            </a:endParaRPr>
          </a:p>
        </p:txBody>
      </p:sp>
      <p:sp>
        <p:nvSpPr>
          <p:cNvPr id="47111" name="Text Box 7"/>
          <p:cNvSpPr txBox="1">
            <a:spLocks noChangeArrowheads="1"/>
          </p:cNvSpPr>
          <p:nvPr/>
        </p:nvSpPr>
        <p:spPr bwMode="auto">
          <a:xfrm>
            <a:off x="4210000" y="3417168"/>
            <a:ext cx="3962400" cy="1524000"/>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lstStyle/>
          <a:p>
            <a:pPr algn="ctr" eaLnBrk="1" hangingPunct="1">
              <a:buClr>
                <a:schemeClr val="tx1"/>
              </a:buClr>
              <a:buFont typeface="Wingdings" pitchFamily="-105" charset="2"/>
              <a:buNone/>
              <a:defRPr/>
            </a:pPr>
            <a:r>
              <a:rPr lang="ar-JO" sz="3200" b="1" dirty="0">
                <a:effectLst>
                  <a:glow rad="101600">
                    <a:srgbClr val="000000">
                      <a:alpha val="75000"/>
                    </a:srgbClr>
                  </a:glow>
                </a:effectLst>
                <a:latin typeface="Arial" panose="020B0604020202020204" pitchFamily="34" charset="0"/>
                <a:ea typeface="Arial" pitchFamily="-105" charset="0"/>
                <a:cs typeface="Arial" panose="020B0604020202020204" pitchFamily="34" charset="0"/>
              </a:rPr>
              <a:t>المعسكر الروماني المكروه في قاعدة مسادة</a:t>
            </a:r>
            <a:endParaRPr lang="en-US" sz="3200" b="1" dirty="0">
              <a:effectLst>
                <a:glow rad="101600">
                  <a:srgbClr val="000000">
                    <a:alpha val="75000"/>
                  </a:srgbClr>
                </a:glow>
              </a:effectLst>
              <a:latin typeface="Arial" panose="020B0604020202020204" pitchFamily="34" charset="0"/>
              <a:ea typeface="Arial" pitchFamily="-105" charset="0"/>
              <a:cs typeface="Arial" panose="020B0604020202020204" pitchFamily="34" charset="0"/>
            </a:endParaRPr>
          </a:p>
        </p:txBody>
      </p:sp>
      <p:sp>
        <p:nvSpPr>
          <p:cNvPr id="47113" name="Text Box 9"/>
          <p:cNvSpPr txBox="1">
            <a:spLocks noChangeArrowheads="1"/>
          </p:cNvSpPr>
          <p:nvPr/>
        </p:nvSpPr>
        <p:spPr bwMode="auto">
          <a:xfrm>
            <a:off x="0" y="5715000"/>
            <a:ext cx="3733800" cy="1143000"/>
          </a:xfrm>
          <a:prstGeom prst="rect">
            <a:avLst/>
          </a:prstGeom>
          <a:noFill/>
          <a:ln w="12700" cap="sq">
            <a:noFill/>
            <a:miter lim="800000"/>
            <a:headEnd type="none" w="sm" len="sm"/>
            <a:tailEnd type="none" w="sm" len="sm"/>
          </a:ln>
          <a:effectLst>
            <a:outerShdw blurRad="63500" dist="38099" dir="2700000" algn="ctr" rotWithShape="0">
              <a:schemeClr val="tx1">
                <a:alpha val="74998"/>
              </a:schemeClr>
            </a:outerShdw>
          </a:effectLst>
        </p:spPr>
        <p:txBody>
          <a:bodyPr/>
          <a:lstStyle/>
          <a:p>
            <a:pPr algn="ctr" eaLnBrk="1" hangingPunct="1">
              <a:buClr>
                <a:schemeClr val="tx1"/>
              </a:buClr>
              <a:buFont typeface="Wingdings" pitchFamily="-105" charset="2"/>
              <a:buNone/>
              <a:defRPr/>
            </a:pPr>
            <a:r>
              <a:rPr lang="ar-JO" sz="2400" b="1" dirty="0">
                <a:solidFill>
                  <a:srgbClr val="000000"/>
                </a:solidFill>
                <a:latin typeface="Arial" panose="020B0604020202020204" pitchFamily="34" charset="0"/>
                <a:ea typeface="Arial" pitchFamily="-105" charset="0"/>
                <a:cs typeface="Arial" panose="020B0604020202020204" pitchFamily="34" charset="0"/>
              </a:rPr>
              <a:t>حمام طقسي (مكفيه) في مسادة للتغطيس الغيورين على أساس الشريعة اليهودية الصارمة</a:t>
            </a:r>
            <a:endParaRPr lang="en-US" sz="2400" b="1" dirty="0">
              <a:solidFill>
                <a:srgbClr val="000000"/>
              </a:solidFill>
              <a:latin typeface="Arial" panose="020B0604020202020204" pitchFamily="34" charset="0"/>
              <a:ea typeface="Arial" pitchFamily="-105" charset="0"/>
              <a:cs typeface="Arial" panose="020B0604020202020204" pitchFamily="34" charset="0"/>
            </a:endParaRPr>
          </a:p>
        </p:txBody>
      </p:sp>
      <p:sp>
        <p:nvSpPr>
          <p:cNvPr id="184329" name="Text Box 10"/>
          <p:cNvSpPr txBox="1">
            <a:spLocks noChangeArrowheads="1"/>
          </p:cNvSpPr>
          <p:nvPr/>
        </p:nvSpPr>
        <p:spPr bwMode="auto">
          <a:xfrm>
            <a:off x="5175250" y="6477000"/>
            <a:ext cx="341311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ar-JO" sz="1800" i="1" dirty="0">
                <a:latin typeface="Arial" panose="020B0604020202020204" pitchFamily="34" charset="0"/>
                <a:cs typeface="Arial" panose="020B0604020202020204" pitchFamily="34" charset="0"/>
              </a:rPr>
              <a:t>الكتاب المقدس كتاب الموارد البصرية، 185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47110"/>
                                        </p:tgtEl>
                                        <p:attrNameLst>
                                          <p:attrName>style.visibility</p:attrName>
                                        </p:attrNameLst>
                                      </p:cBhvr>
                                      <p:to>
                                        <p:strVal val="visible"/>
                                      </p:to>
                                    </p:set>
                                    <p:anim calcmode="lin" valueType="num">
                                      <p:cBhvr additive="base">
                                        <p:cTn id="7" dur="500" fill="hold"/>
                                        <p:tgtEl>
                                          <p:spTgt spid="47110"/>
                                        </p:tgtEl>
                                        <p:attrNameLst>
                                          <p:attrName>ppt_x</p:attrName>
                                        </p:attrNameLst>
                                      </p:cBhvr>
                                      <p:tavLst>
                                        <p:tav tm="0">
                                          <p:val>
                                            <p:strVal val="1+#ppt_w/2"/>
                                          </p:val>
                                        </p:tav>
                                        <p:tav tm="100000">
                                          <p:val>
                                            <p:strVal val="#ppt_x"/>
                                          </p:val>
                                        </p:tav>
                                      </p:tavLst>
                                    </p:anim>
                                    <p:anim calcmode="lin" valueType="num">
                                      <p:cBhvr additive="base">
                                        <p:cTn id="8" dur="500" fill="hold"/>
                                        <p:tgtEl>
                                          <p:spTgt spid="4711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7113"/>
                                        </p:tgtEl>
                                        <p:attrNameLst>
                                          <p:attrName>style.visibility</p:attrName>
                                        </p:attrNameLst>
                                      </p:cBhvr>
                                      <p:to>
                                        <p:strVal val="visible"/>
                                      </p:to>
                                    </p:set>
                                    <p:anim calcmode="lin" valueType="num">
                                      <p:cBhvr additive="base">
                                        <p:cTn id="13" dur="500" fill="hold"/>
                                        <p:tgtEl>
                                          <p:spTgt spid="47113"/>
                                        </p:tgtEl>
                                        <p:attrNameLst>
                                          <p:attrName>ppt_x</p:attrName>
                                        </p:attrNameLst>
                                      </p:cBhvr>
                                      <p:tavLst>
                                        <p:tav tm="0">
                                          <p:val>
                                            <p:strVal val="1+#ppt_w/2"/>
                                          </p:val>
                                        </p:tav>
                                        <p:tav tm="100000">
                                          <p:val>
                                            <p:strVal val="#ppt_x"/>
                                          </p:val>
                                        </p:tav>
                                      </p:tavLst>
                                    </p:anim>
                                    <p:anim calcmode="lin" valueType="num">
                                      <p:cBhvr additive="base">
                                        <p:cTn id="14" dur="500" fill="hold"/>
                                        <p:tgtEl>
                                          <p:spTgt spid="4711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47111"/>
                                        </p:tgtEl>
                                        <p:attrNameLst>
                                          <p:attrName>style.visibility</p:attrName>
                                        </p:attrNameLst>
                                      </p:cBhvr>
                                      <p:to>
                                        <p:strVal val="visible"/>
                                      </p:to>
                                    </p:set>
                                    <p:anim calcmode="lin" valueType="num">
                                      <p:cBhvr additive="base">
                                        <p:cTn id="19" dur="500" fill="hold"/>
                                        <p:tgtEl>
                                          <p:spTgt spid="47111"/>
                                        </p:tgtEl>
                                        <p:attrNameLst>
                                          <p:attrName>ppt_x</p:attrName>
                                        </p:attrNameLst>
                                      </p:cBhvr>
                                      <p:tavLst>
                                        <p:tav tm="0">
                                          <p:val>
                                            <p:strVal val="1+#ppt_w/2"/>
                                          </p:val>
                                        </p:tav>
                                        <p:tav tm="100000">
                                          <p:val>
                                            <p:strVal val="#ppt_x"/>
                                          </p:val>
                                        </p:tav>
                                      </p:tavLst>
                                    </p:anim>
                                    <p:anim calcmode="lin" valueType="num">
                                      <p:cBhvr additive="base">
                                        <p:cTn id="20" dur="500" fill="hold"/>
                                        <p:tgtEl>
                                          <p:spTgt spid="471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3"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4" descr="Dead Sea00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06863" y="0"/>
            <a:ext cx="50371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370" name="Text Box 5"/>
          <p:cNvSpPr txBox="1">
            <a:spLocks noChangeArrowheads="1"/>
          </p:cNvSpPr>
          <p:nvPr/>
        </p:nvSpPr>
        <p:spPr bwMode="auto">
          <a:xfrm rot="-5400000">
            <a:off x="-360680" y="3434220"/>
            <a:ext cx="1510350" cy="430887"/>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ar-JO" sz="2200" b="1" dirty="0">
                <a:solidFill>
                  <a:schemeClr val="bg1"/>
                </a:solidFill>
                <a:latin typeface="Arial" panose="020B0604020202020204" pitchFamily="34" charset="0"/>
                <a:cs typeface="Arial" panose="020B0604020202020204" pitchFamily="34" charset="0"/>
              </a:rPr>
              <a:t>الفرق اليهودية</a:t>
            </a:r>
            <a:endParaRPr lang="en-US" sz="2200" b="1" dirty="0">
              <a:solidFill>
                <a:schemeClr val="bg1"/>
              </a:solidFill>
              <a:latin typeface="Arial" panose="020B0604020202020204" pitchFamily="34" charset="0"/>
              <a:cs typeface="Arial" panose="020B0604020202020204" pitchFamily="34" charset="0"/>
            </a:endParaRPr>
          </a:p>
        </p:txBody>
      </p:sp>
      <p:sp>
        <p:nvSpPr>
          <p:cNvPr id="46086" name="Text Box 6"/>
          <p:cNvSpPr txBox="1">
            <a:spLocks noChangeArrowheads="1"/>
          </p:cNvSpPr>
          <p:nvPr/>
        </p:nvSpPr>
        <p:spPr bwMode="auto">
          <a:xfrm>
            <a:off x="609600" y="304800"/>
            <a:ext cx="3505200" cy="6324600"/>
          </a:xfrm>
          <a:prstGeom prst="rect">
            <a:avLst/>
          </a:prstGeom>
          <a:noFill/>
          <a:ln w="12700" cap="sq">
            <a:noFill/>
            <a:miter lim="800000"/>
            <a:headEnd type="none" w="sm" len="sm"/>
            <a:tailEnd type="none" w="sm" len="sm"/>
          </a:ln>
          <a:effectLst>
            <a:outerShdw blurRad="63500" dist="38099" dir="2700000" algn="ctr" rotWithShape="0">
              <a:srgbClr val="000000">
                <a:alpha val="74998"/>
              </a:srgbClr>
            </a:outerShdw>
          </a:effectLst>
        </p:spPr>
        <p:txBody>
          <a:bodyPr/>
          <a:lstStyle/>
          <a:p>
            <a:pPr marL="355600" indent="-355600" algn="ctr" eaLnBrk="1" hangingPunct="1">
              <a:buClr>
                <a:schemeClr val="tx1"/>
              </a:buClr>
              <a:buFont typeface="Wingdings" pitchFamily="-105" charset="2"/>
              <a:buNone/>
              <a:defRPr/>
            </a:pPr>
            <a:r>
              <a:rPr lang="ar-JO" sz="3200" b="1" dirty="0">
                <a:latin typeface="Arial" panose="020B0604020202020204" pitchFamily="34" charset="0"/>
                <a:ea typeface="Arial" pitchFamily="-105" charset="0"/>
                <a:cs typeface="Arial" panose="020B0604020202020204" pitchFamily="34" charset="0"/>
              </a:rPr>
              <a:t>الخصائص</a:t>
            </a:r>
          </a:p>
          <a:p>
            <a:pPr marL="355600" indent="-355600" eaLnBrk="1" hangingPunct="1">
              <a:buClr>
                <a:schemeClr val="tx1"/>
              </a:buClr>
              <a:buFont typeface="Wingdings" pitchFamily="-105" charset="2"/>
              <a:buNone/>
              <a:defRPr/>
            </a:pPr>
            <a:r>
              <a:rPr lang="en-US" sz="3200" b="1" dirty="0">
                <a:latin typeface="Arial" panose="020B0604020202020204" pitchFamily="34" charset="0"/>
                <a:ea typeface="Arial" pitchFamily="-105" charset="0"/>
                <a:cs typeface="Arial" panose="020B0604020202020204" pitchFamily="34" charset="0"/>
              </a:rPr>
              <a:t> (</a:t>
            </a:r>
            <a:r>
              <a:rPr lang="ar-JO" sz="3200" b="1" dirty="0">
                <a:latin typeface="Arial" panose="020B0604020202020204" pitchFamily="34" charset="0"/>
                <a:ea typeface="Arial" pitchFamily="-105" charset="0"/>
                <a:cs typeface="Arial" panose="020B0604020202020204" pitchFamily="34" charset="0"/>
              </a:rPr>
              <a:t>يتبع ....</a:t>
            </a:r>
            <a:r>
              <a:rPr lang="en-US" sz="3200" b="1" dirty="0">
                <a:latin typeface="Arial" panose="020B0604020202020204" pitchFamily="34" charset="0"/>
                <a:ea typeface="Arial" pitchFamily="-105" charset="0"/>
                <a:cs typeface="Arial" panose="020B0604020202020204" pitchFamily="34" charset="0"/>
              </a:rPr>
              <a:t>)</a:t>
            </a:r>
            <a:endParaRPr lang="en-US" sz="3200" b="1" dirty="0">
              <a:solidFill>
                <a:srgbClr val="FFFF00"/>
              </a:solidFill>
              <a:latin typeface="Arial" panose="020B0604020202020204" pitchFamily="34" charset="0"/>
              <a:ea typeface="Arial" pitchFamily="-105" charset="0"/>
              <a:cs typeface="Arial" panose="020B0604020202020204" pitchFamily="34" charset="0"/>
            </a:endParaRPr>
          </a:p>
          <a:p>
            <a:pPr marL="355600" indent="-355600" algn="r" eaLnBrk="1" hangingPunct="1">
              <a:buClr>
                <a:schemeClr val="tx1"/>
              </a:buClr>
              <a:buFont typeface="Wingdings" pitchFamily="-105" charset="2"/>
              <a:buNone/>
              <a:defRPr/>
            </a:pPr>
            <a:r>
              <a:rPr lang="ar-JO" sz="3200" b="1" dirty="0">
                <a:solidFill>
                  <a:srgbClr val="FFFF00"/>
                </a:solidFill>
                <a:latin typeface="Arial" panose="020B0604020202020204" pitchFamily="34" charset="0"/>
                <a:ea typeface="Times New Roman" pitchFamily="-105" charset="0"/>
                <a:cs typeface="Arial" panose="020B0604020202020204" pitchFamily="34" charset="0"/>
              </a:rPr>
              <a:t>3. عارض الغيورون استخدام اللغة اليونانية في إسرائيل</a:t>
            </a:r>
            <a:endParaRPr lang="en-US" sz="3200" b="1" dirty="0">
              <a:solidFill>
                <a:srgbClr val="FFFF00"/>
              </a:solidFill>
              <a:latin typeface="Arial" panose="020B0604020202020204" pitchFamily="34" charset="0"/>
              <a:ea typeface="Arial" pitchFamily="-105" charset="0"/>
              <a:cs typeface="Arial" panose="020B0604020202020204" pitchFamily="34" charset="0"/>
            </a:endParaRPr>
          </a:p>
          <a:p>
            <a:pPr marL="355600" indent="-355600" algn="r" eaLnBrk="1" hangingPunct="1">
              <a:buClr>
                <a:schemeClr val="tx1"/>
              </a:buClr>
              <a:buFont typeface="Wingdings" pitchFamily="-105" charset="2"/>
              <a:buNone/>
              <a:defRPr/>
            </a:pPr>
            <a:r>
              <a:rPr lang="ar-JO" sz="3200" b="1" dirty="0">
                <a:solidFill>
                  <a:srgbClr val="FFFF00"/>
                </a:solidFill>
                <a:latin typeface="Arial" panose="020B0604020202020204" pitchFamily="34" charset="0"/>
                <a:ea typeface="Arial" pitchFamily="-105" charset="0"/>
                <a:cs typeface="Arial" panose="020B0604020202020204" pitchFamily="34" charset="0"/>
              </a:rPr>
              <a:t>4. تنبأ الغيورون عن مجيء زمن الخلاص</a:t>
            </a:r>
            <a:endParaRPr lang="en-US" sz="3200" b="1" dirty="0">
              <a:solidFill>
                <a:srgbClr val="FFFF00"/>
              </a:solidFill>
              <a:latin typeface="Arial" panose="020B0604020202020204" pitchFamily="34" charset="0"/>
              <a:ea typeface="Arial" pitchFamily="-105" charset="0"/>
              <a:cs typeface="Arial" panose="020B0604020202020204" pitchFamily="34" charset="0"/>
            </a:endParaRPr>
          </a:p>
        </p:txBody>
      </p:sp>
      <p:sp>
        <p:nvSpPr>
          <p:cNvPr id="186372" name="Text Box 9"/>
          <p:cNvSpPr txBox="1">
            <a:spLocks noChangeArrowheads="1"/>
          </p:cNvSpPr>
          <p:nvPr/>
        </p:nvSpPr>
        <p:spPr bwMode="auto">
          <a:xfrm>
            <a:off x="8564337" y="0"/>
            <a:ext cx="67037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ar-JO" dirty="0">
                <a:latin typeface="Arial" panose="020B0604020202020204" pitchFamily="34" charset="0"/>
                <a:cs typeface="Arial" panose="020B0604020202020204" pitchFamily="34" charset="0"/>
              </a:rPr>
              <a:t>123</a:t>
            </a:r>
            <a:endParaRPr lang="en-US" dirty="0">
              <a:latin typeface="Arial" panose="020B0604020202020204" pitchFamily="34" charset="0"/>
              <a:cs typeface="Arial" panose="020B0604020202020204" pitchFamily="34" charset="0"/>
            </a:endParaRPr>
          </a:p>
        </p:txBody>
      </p:sp>
      <p:sp>
        <p:nvSpPr>
          <p:cNvPr id="186373" name="Text Box 10"/>
          <p:cNvSpPr txBox="1">
            <a:spLocks noChangeArrowheads="1"/>
          </p:cNvSpPr>
          <p:nvPr/>
        </p:nvSpPr>
        <p:spPr bwMode="auto">
          <a:xfrm>
            <a:off x="146050" y="6491288"/>
            <a:ext cx="341311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ar-JO" sz="1800" i="1" dirty="0">
                <a:latin typeface="Arial" panose="020B0604020202020204" pitchFamily="34" charset="0"/>
                <a:cs typeface="Arial" panose="020B0604020202020204" pitchFamily="34" charset="0"/>
              </a:rPr>
              <a:t>الكتاب المقدس كتاب الموارد البصرية، 185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6086"/>
                                        </p:tgtEl>
                                        <p:attrNameLst>
                                          <p:attrName>style.visibility</p:attrName>
                                        </p:attrNameLst>
                                      </p:cBhvr>
                                      <p:to>
                                        <p:strVal val="visible"/>
                                      </p:to>
                                    </p:set>
                                    <p:anim calcmode="lin" valueType="num">
                                      <p:cBhvr additive="base">
                                        <p:cTn id="7" dur="500" fill="hold"/>
                                        <p:tgtEl>
                                          <p:spTgt spid="46086"/>
                                        </p:tgtEl>
                                        <p:attrNameLst>
                                          <p:attrName>ppt_x</p:attrName>
                                        </p:attrNameLst>
                                      </p:cBhvr>
                                      <p:tavLst>
                                        <p:tav tm="0">
                                          <p:val>
                                            <p:strVal val="1+#ppt_w/2"/>
                                          </p:val>
                                        </p:tav>
                                        <p:tav tm="100000">
                                          <p:val>
                                            <p:strVal val="#ppt_x"/>
                                          </p:val>
                                        </p:tav>
                                      </p:tavLst>
                                    </p:anim>
                                    <p:anim calcmode="lin" valueType="num">
                                      <p:cBhvr additive="base">
                                        <p:cTn id="8" dur="500" fill="hold"/>
                                        <p:tgtEl>
                                          <p:spTgt spid="460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6"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100000">
              <a:schemeClr val="accent1"/>
            </a:gs>
          </a:gsLst>
          <a:path path="rect">
            <a:fillToRect r="100000" b="100000"/>
          </a:path>
        </a:gradFill>
        <a:effectLst/>
      </p:bgPr>
    </p:bg>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457200" y="277813"/>
            <a:ext cx="8435975" cy="1139825"/>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الإثنا عشر الذين تبعوا يسوع</a:t>
            </a:r>
            <a:endParaRPr lang="en-US" b="1" dirty="0">
              <a:latin typeface="Arial" panose="020B0604020202020204" pitchFamily="34" charset="0"/>
              <a:ea typeface="ＭＳ Ｐゴシック" charset="0"/>
              <a:cs typeface="Arial" panose="020B0604020202020204" pitchFamily="34" charset="0"/>
            </a:endParaRPr>
          </a:p>
        </p:txBody>
      </p:sp>
      <p:grpSp>
        <p:nvGrpSpPr>
          <p:cNvPr id="2" name="Group 39"/>
          <p:cNvGrpSpPr>
            <a:grpSpLocks/>
          </p:cNvGrpSpPr>
          <p:nvPr/>
        </p:nvGrpSpPr>
        <p:grpSpPr bwMode="auto">
          <a:xfrm>
            <a:off x="2209800" y="5105400"/>
            <a:ext cx="1593850" cy="1752600"/>
            <a:chOff x="1392" y="3216"/>
            <a:chExt cx="980" cy="1104"/>
          </a:xfrm>
        </p:grpSpPr>
        <p:pic>
          <p:nvPicPr>
            <p:cNvPr id="188454" name="Picture 6" descr="Discipl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2" y="3216"/>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36" name="Rectangle 16"/>
            <p:cNvSpPr>
              <a:spLocks noChangeArrowheads="1"/>
            </p:cNvSpPr>
            <p:nvPr/>
          </p:nvSpPr>
          <p:spPr bwMode="auto">
            <a:xfrm>
              <a:off x="1392" y="4032"/>
              <a:ext cx="912"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defRPr/>
              </a:pPr>
              <a:r>
                <a:rPr lang="ar-JO" sz="2000" b="1" dirty="0">
                  <a:effectLst>
                    <a:glow rad="228600">
                      <a:srgbClr val="000000"/>
                    </a:glow>
                    <a:outerShdw blurRad="38100" dist="38100" dir="2700000" algn="tl">
                      <a:srgbClr val="003B76"/>
                    </a:outerShdw>
                  </a:effectLst>
                  <a:latin typeface="Arial" panose="020B0604020202020204" pitchFamily="34" charset="0"/>
                  <a:cs typeface="Arial" panose="020B0604020202020204" pitchFamily="34" charset="0"/>
                </a:rPr>
                <a:t>متى</a:t>
              </a:r>
              <a:endParaRPr lang="en-US" sz="2000" b="1" dirty="0">
                <a:effectLst>
                  <a:glow rad="228600">
                    <a:srgbClr val="000000"/>
                  </a:glow>
                  <a:outerShdw blurRad="38100" dist="38100" dir="2700000" algn="tl">
                    <a:srgbClr val="003B76"/>
                  </a:outerShdw>
                </a:effectLst>
                <a:latin typeface="Arial" panose="020B0604020202020204" pitchFamily="34" charset="0"/>
                <a:cs typeface="Arial" panose="020B0604020202020204" pitchFamily="34" charset="0"/>
              </a:endParaRPr>
            </a:p>
          </p:txBody>
        </p:sp>
      </p:grpSp>
      <p:grpSp>
        <p:nvGrpSpPr>
          <p:cNvPr id="3" name="Group 38"/>
          <p:cNvGrpSpPr>
            <a:grpSpLocks/>
          </p:cNvGrpSpPr>
          <p:nvPr/>
        </p:nvGrpSpPr>
        <p:grpSpPr bwMode="auto">
          <a:xfrm>
            <a:off x="4800600" y="5105400"/>
            <a:ext cx="2867025" cy="1752600"/>
            <a:chOff x="2928" y="3216"/>
            <a:chExt cx="1762" cy="1104"/>
          </a:xfrm>
        </p:grpSpPr>
        <p:pic>
          <p:nvPicPr>
            <p:cNvPr id="188452" name="Picture 7" descr="Discip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64" y="3216"/>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39" name="Rectangle 19"/>
            <p:cNvSpPr>
              <a:spLocks noChangeArrowheads="1"/>
            </p:cNvSpPr>
            <p:nvPr/>
          </p:nvSpPr>
          <p:spPr bwMode="auto">
            <a:xfrm>
              <a:off x="2928" y="4032"/>
              <a:ext cx="1762"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defRPr/>
              </a:pPr>
              <a:r>
                <a:rPr lang="ar-JO" sz="2000" b="1" dirty="0">
                  <a:effectLst>
                    <a:glow rad="228600">
                      <a:srgbClr val="000000"/>
                    </a:glow>
                    <a:outerShdw blurRad="38100" dist="38100" dir="2700000" algn="tl">
                      <a:srgbClr val="003B76"/>
                    </a:outerShdw>
                  </a:effectLst>
                  <a:latin typeface="Arial" panose="020B0604020202020204" pitchFamily="34" charset="0"/>
                  <a:cs typeface="Arial" panose="020B0604020202020204" pitchFamily="34" charset="0"/>
                </a:rPr>
                <a:t>سمعان الغيور</a:t>
              </a:r>
              <a:endParaRPr lang="en-US" sz="2000" b="1" dirty="0">
                <a:effectLst>
                  <a:glow rad="228600">
                    <a:srgbClr val="000000"/>
                  </a:glow>
                  <a:outerShdw blurRad="38100" dist="38100" dir="2700000" algn="tl">
                    <a:srgbClr val="003B76"/>
                  </a:outerShdw>
                </a:effectLst>
                <a:latin typeface="Arial" panose="020B0604020202020204" pitchFamily="34" charset="0"/>
                <a:cs typeface="Arial" panose="020B0604020202020204" pitchFamily="34" charset="0"/>
              </a:endParaRPr>
            </a:p>
          </p:txBody>
        </p:sp>
      </p:grpSp>
      <p:grpSp>
        <p:nvGrpSpPr>
          <p:cNvPr id="4" name="Group 37"/>
          <p:cNvGrpSpPr>
            <a:grpSpLocks/>
          </p:cNvGrpSpPr>
          <p:nvPr/>
        </p:nvGrpSpPr>
        <p:grpSpPr bwMode="auto">
          <a:xfrm>
            <a:off x="7696200" y="4876800"/>
            <a:ext cx="1562100" cy="1676400"/>
            <a:chOff x="4416" y="3168"/>
            <a:chExt cx="960" cy="1056"/>
          </a:xfrm>
        </p:grpSpPr>
        <p:pic>
          <p:nvPicPr>
            <p:cNvPr id="188450" name="Picture 12" descr="High Priest000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16" y="3168"/>
              <a:ext cx="960" cy="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40" name="Rectangle 20"/>
            <p:cNvSpPr>
              <a:spLocks noChangeArrowheads="1"/>
            </p:cNvSpPr>
            <p:nvPr/>
          </p:nvSpPr>
          <p:spPr bwMode="auto">
            <a:xfrm>
              <a:off x="4464" y="3936"/>
              <a:ext cx="912"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defRPr/>
              </a:pPr>
              <a:r>
                <a:rPr lang="ar-JO" sz="2000" b="1" dirty="0">
                  <a:effectLst>
                    <a:glow rad="228600">
                      <a:srgbClr val="000000"/>
                    </a:glow>
                    <a:outerShdw blurRad="38100" dist="38100" dir="2700000" algn="tl">
                      <a:srgbClr val="003B76"/>
                    </a:outerShdw>
                  </a:effectLst>
                  <a:latin typeface="Arial" panose="020B0604020202020204" pitchFamily="34" charset="0"/>
                  <a:cs typeface="Arial" panose="020B0604020202020204" pitchFamily="34" charset="0"/>
                </a:rPr>
                <a:t>يهوذا</a:t>
              </a:r>
              <a:endParaRPr lang="en-US" sz="2000" b="1" dirty="0">
                <a:effectLst>
                  <a:glow rad="228600">
                    <a:srgbClr val="000000"/>
                  </a:glow>
                  <a:outerShdw blurRad="38100" dist="38100" dir="2700000" algn="tl">
                    <a:srgbClr val="003B76"/>
                  </a:outerShdw>
                </a:effectLst>
                <a:latin typeface="Arial" panose="020B0604020202020204" pitchFamily="34" charset="0"/>
                <a:cs typeface="Arial" panose="020B0604020202020204" pitchFamily="34" charset="0"/>
              </a:endParaRPr>
            </a:p>
          </p:txBody>
        </p:sp>
      </p:grpSp>
      <p:grpSp>
        <p:nvGrpSpPr>
          <p:cNvPr id="5" name="Group 34"/>
          <p:cNvGrpSpPr>
            <a:grpSpLocks/>
          </p:cNvGrpSpPr>
          <p:nvPr/>
        </p:nvGrpSpPr>
        <p:grpSpPr bwMode="auto">
          <a:xfrm>
            <a:off x="7010400" y="2514600"/>
            <a:ext cx="1562100" cy="1676400"/>
            <a:chOff x="4656" y="2256"/>
            <a:chExt cx="960" cy="1056"/>
          </a:xfrm>
        </p:grpSpPr>
        <p:pic>
          <p:nvPicPr>
            <p:cNvPr id="188448" name="Picture 5" descr="Disciple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56" y="2256"/>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41" name="Rectangle 21"/>
            <p:cNvSpPr>
              <a:spLocks noChangeArrowheads="1"/>
            </p:cNvSpPr>
            <p:nvPr/>
          </p:nvSpPr>
          <p:spPr bwMode="auto">
            <a:xfrm>
              <a:off x="4704" y="3024"/>
              <a:ext cx="912"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defRPr/>
              </a:pPr>
              <a:r>
                <a:rPr lang="ar-JO" sz="2000" b="1" dirty="0">
                  <a:effectLst>
                    <a:glow rad="228600">
                      <a:srgbClr val="000000"/>
                    </a:glow>
                    <a:outerShdw blurRad="38100" dist="38100" dir="2700000" algn="tl">
                      <a:srgbClr val="003B76"/>
                    </a:outerShdw>
                  </a:effectLst>
                  <a:latin typeface="Arial" panose="020B0604020202020204" pitchFamily="34" charset="0"/>
                  <a:cs typeface="Arial" panose="020B0604020202020204" pitchFamily="34" charset="0"/>
                </a:rPr>
                <a:t>اندراوس</a:t>
              </a:r>
              <a:endParaRPr lang="en-US" sz="2000" b="1" dirty="0">
                <a:effectLst>
                  <a:glow rad="228600">
                    <a:srgbClr val="000000"/>
                  </a:glow>
                  <a:outerShdw blurRad="38100" dist="38100" dir="2700000" algn="tl">
                    <a:srgbClr val="003B76"/>
                  </a:outerShdw>
                </a:effectLst>
                <a:latin typeface="Arial" panose="020B0604020202020204" pitchFamily="34" charset="0"/>
                <a:cs typeface="Arial" panose="020B0604020202020204" pitchFamily="34" charset="0"/>
              </a:endParaRPr>
            </a:p>
          </p:txBody>
        </p:sp>
      </p:grpSp>
      <p:grpSp>
        <p:nvGrpSpPr>
          <p:cNvPr id="6" name="Group 43"/>
          <p:cNvGrpSpPr>
            <a:grpSpLocks/>
          </p:cNvGrpSpPr>
          <p:nvPr/>
        </p:nvGrpSpPr>
        <p:grpSpPr bwMode="auto">
          <a:xfrm>
            <a:off x="5638800" y="1371600"/>
            <a:ext cx="1562100" cy="1752600"/>
            <a:chOff x="3504" y="912"/>
            <a:chExt cx="960" cy="1104"/>
          </a:xfrm>
        </p:grpSpPr>
        <p:pic>
          <p:nvPicPr>
            <p:cNvPr id="188446" name="Picture 15" descr="High Priest000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04" y="912"/>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43" name="Rectangle 23"/>
            <p:cNvSpPr>
              <a:spLocks noChangeArrowheads="1"/>
            </p:cNvSpPr>
            <p:nvPr/>
          </p:nvSpPr>
          <p:spPr bwMode="auto">
            <a:xfrm>
              <a:off x="3552" y="1728"/>
              <a:ext cx="912"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defRPr/>
              </a:pPr>
              <a:r>
                <a:rPr lang="ar-JO" sz="2000" b="1" dirty="0">
                  <a:effectLst>
                    <a:glow rad="228600">
                      <a:srgbClr val="000000"/>
                    </a:glow>
                    <a:outerShdw blurRad="38100" dist="38100" dir="2700000" algn="tl">
                      <a:srgbClr val="003B76"/>
                    </a:outerShdw>
                  </a:effectLst>
                  <a:latin typeface="Arial" panose="020B0604020202020204" pitchFamily="34" charset="0"/>
                  <a:cs typeface="Arial" panose="020B0604020202020204" pitchFamily="34" charset="0"/>
                </a:rPr>
                <a:t>يوحنا</a:t>
              </a:r>
              <a:endParaRPr lang="en-US" sz="2000" b="1" dirty="0">
                <a:effectLst>
                  <a:glow rad="228600">
                    <a:srgbClr val="000000"/>
                  </a:glow>
                  <a:outerShdw blurRad="38100" dist="38100" dir="2700000" algn="tl">
                    <a:srgbClr val="003B76"/>
                  </a:outerShdw>
                </a:effectLst>
                <a:latin typeface="Arial" panose="020B0604020202020204" pitchFamily="34" charset="0"/>
                <a:cs typeface="Arial" panose="020B0604020202020204" pitchFamily="34" charset="0"/>
              </a:endParaRPr>
            </a:p>
          </p:txBody>
        </p:sp>
      </p:grpSp>
      <p:grpSp>
        <p:nvGrpSpPr>
          <p:cNvPr id="7" name="Group 40"/>
          <p:cNvGrpSpPr>
            <a:grpSpLocks/>
          </p:cNvGrpSpPr>
          <p:nvPr/>
        </p:nvGrpSpPr>
        <p:grpSpPr bwMode="auto">
          <a:xfrm>
            <a:off x="1676400" y="3657600"/>
            <a:ext cx="1562100" cy="1752600"/>
            <a:chOff x="1056" y="2304"/>
            <a:chExt cx="960" cy="1104"/>
          </a:xfrm>
        </p:grpSpPr>
        <p:pic>
          <p:nvPicPr>
            <p:cNvPr id="188444" name="Picture 11" descr="High Priest000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56" y="2304"/>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46" name="Rectangle 26"/>
            <p:cNvSpPr>
              <a:spLocks noChangeArrowheads="1"/>
            </p:cNvSpPr>
            <p:nvPr/>
          </p:nvSpPr>
          <p:spPr bwMode="auto">
            <a:xfrm>
              <a:off x="1104" y="3120"/>
              <a:ext cx="912"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defRPr/>
              </a:pPr>
              <a:r>
                <a:rPr lang="ar-JO" sz="2000" b="1" dirty="0">
                  <a:effectLst>
                    <a:glow rad="228600">
                      <a:srgbClr val="000000"/>
                    </a:glow>
                    <a:outerShdw blurRad="38100" dist="38100" dir="2700000" algn="tl">
                      <a:srgbClr val="003B76"/>
                    </a:outerShdw>
                  </a:effectLst>
                  <a:latin typeface="Arial" panose="020B0604020202020204" pitchFamily="34" charset="0"/>
                  <a:cs typeface="Arial" panose="020B0604020202020204" pitchFamily="34" charset="0"/>
                </a:rPr>
                <a:t>توما</a:t>
              </a:r>
              <a:endParaRPr lang="en-US" sz="2000" b="1" dirty="0">
                <a:effectLst>
                  <a:glow rad="228600">
                    <a:srgbClr val="000000"/>
                  </a:glow>
                  <a:outerShdw blurRad="38100" dist="38100" dir="2700000" algn="tl">
                    <a:srgbClr val="003B76"/>
                  </a:outerShdw>
                </a:effectLst>
                <a:latin typeface="Arial" panose="020B0604020202020204" pitchFamily="34" charset="0"/>
                <a:cs typeface="Arial" panose="020B0604020202020204" pitchFamily="34" charset="0"/>
              </a:endParaRPr>
            </a:p>
          </p:txBody>
        </p:sp>
      </p:grpSp>
      <p:grpSp>
        <p:nvGrpSpPr>
          <p:cNvPr id="8" name="Group 45"/>
          <p:cNvGrpSpPr>
            <a:grpSpLocks/>
          </p:cNvGrpSpPr>
          <p:nvPr/>
        </p:nvGrpSpPr>
        <p:grpSpPr bwMode="auto">
          <a:xfrm>
            <a:off x="1588" y="2438400"/>
            <a:ext cx="2336800" cy="1676400"/>
            <a:chOff x="-44" y="1872"/>
            <a:chExt cx="1437" cy="1056"/>
          </a:xfrm>
        </p:grpSpPr>
        <p:pic>
          <p:nvPicPr>
            <p:cNvPr id="188442" name="Picture 14" descr="High Priest0005"/>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40" y="1872"/>
              <a:ext cx="960" cy="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47" name="Rectangle 27"/>
            <p:cNvSpPr>
              <a:spLocks noChangeArrowheads="1"/>
            </p:cNvSpPr>
            <p:nvPr/>
          </p:nvSpPr>
          <p:spPr bwMode="auto">
            <a:xfrm>
              <a:off x="-44" y="2640"/>
              <a:ext cx="1437"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defRPr/>
              </a:pPr>
              <a:r>
                <a:rPr lang="ar-JO" sz="2000" b="1" dirty="0">
                  <a:effectLst>
                    <a:glow rad="228600">
                      <a:srgbClr val="000000"/>
                    </a:glow>
                    <a:outerShdw blurRad="38100" dist="38100" dir="2700000" algn="tl">
                      <a:srgbClr val="003B76"/>
                    </a:outerShdw>
                  </a:effectLst>
                  <a:latin typeface="Arial" panose="020B0604020202020204" pitchFamily="34" charset="0"/>
                  <a:cs typeface="Arial" panose="020B0604020202020204" pitchFamily="34" charset="0"/>
                </a:rPr>
                <a:t>برثولماوس</a:t>
              </a:r>
              <a:endParaRPr lang="en-US" sz="2000" b="1" dirty="0">
                <a:effectLst>
                  <a:glow rad="228600">
                    <a:srgbClr val="000000"/>
                  </a:glow>
                  <a:outerShdw blurRad="38100" dist="38100" dir="2700000" algn="tl">
                    <a:srgbClr val="003B76"/>
                  </a:outerShdw>
                </a:effectLst>
                <a:latin typeface="Arial" panose="020B0604020202020204" pitchFamily="34" charset="0"/>
                <a:cs typeface="Arial" panose="020B0604020202020204" pitchFamily="34" charset="0"/>
              </a:endParaRPr>
            </a:p>
          </p:txBody>
        </p:sp>
      </p:grpSp>
      <p:grpSp>
        <p:nvGrpSpPr>
          <p:cNvPr id="9" name="Group 36"/>
          <p:cNvGrpSpPr>
            <a:grpSpLocks/>
          </p:cNvGrpSpPr>
          <p:nvPr/>
        </p:nvGrpSpPr>
        <p:grpSpPr bwMode="auto">
          <a:xfrm>
            <a:off x="4114800" y="3962400"/>
            <a:ext cx="1639888" cy="1752600"/>
            <a:chOff x="2496" y="2496"/>
            <a:chExt cx="1008" cy="1104"/>
          </a:xfrm>
        </p:grpSpPr>
        <p:pic>
          <p:nvPicPr>
            <p:cNvPr id="188440" name="Picture 4" descr="Disciples"/>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496" y="2496"/>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51" name="Rectangle 31"/>
            <p:cNvSpPr>
              <a:spLocks noChangeArrowheads="1"/>
            </p:cNvSpPr>
            <p:nvPr/>
          </p:nvSpPr>
          <p:spPr bwMode="auto">
            <a:xfrm>
              <a:off x="2592" y="3312"/>
              <a:ext cx="912"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defRPr/>
              </a:pPr>
              <a:r>
                <a:rPr lang="ar-JO" sz="2000" b="1" dirty="0">
                  <a:effectLst>
                    <a:glow rad="228600">
                      <a:srgbClr val="000000"/>
                    </a:glow>
                    <a:outerShdw blurRad="38100" dist="38100" dir="2700000" algn="tl">
                      <a:srgbClr val="003B76"/>
                    </a:outerShdw>
                  </a:effectLst>
                  <a:latin typeface="Arial" panose="020B0604020202020204" pitchFamily="34" charset="0"/>
                  <a:cs typeface="Arial" panose="020B0604020202020204" pitchFamily="34" charset="0"/>
                </a:rPr>
                <a:t>فيلبس</a:t>
              </a:r>
              <a:endParaRPr lang="en-US" sz="2000" b="1" dirty="0">
                <a:effectLst>
                  <a:glow rad="228600">
                    <a:srgbClr val="000000"/>
                  </a:glow>
                  <a:outerShdw blurRad="38100" dist="38100" dir="2700000" algn="tl">
                    <a:srgbClr val="003B76"/>
                  </a:outerShdw>
                </a:effectLst>
                <a:latin typeface="Arial" panose="020B0604020202020204" pitchFamily="34" charset="0"/>
                <a:cs typeface="Arial" panose="020B0604020202020204" pitchFamily="34" charset="0"/>
              </a:endParaRPr>
            </a:p>
          </p:txBody>
        </p:sp>
      </p:grpSp>
      <p:grpSp>
        <p:nvGrpSpPr>
          <p:cNvPr id="10" name="Group 41"/>
          <p:cNvGrpSpPr>
            <a:grpSpLocks/>
          </p:cNvGrpSpPr>
          <p:nvPr/>
        </p:nvGrpSpPr>
        <p:grpSpPr bwMode="auto">
          <a:xfrm>
            <a:off x="2700338" y="2819400"/>
            <a:ext cx="1871662" cy="1752600"/>
            <a:chOff x="1704" y="1776"/>
            <a:chExt cx="1150" cy="1104"/>
          </a:xfrm>
        </p:grpSpPr>
        <p:pic>
          <p:nvPicPr>
            <p:cNvPr id="188438" name="Picture 13" descr="High Priest0005"/>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824" y="1776"/>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49" name="Rectangle 29"/>
            <p:cNvSpPr>
              <a:spLocks noChangeArrowheads="1"/>
            </p:cNvSpPr>
            <p:nvPr/>
          </p:nvSpPr>
          <p:spPr bwMode="auto">
            <a:xfrm>
              <a:off x="1704" y="2592"/>
              <a:ext cx="1150"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defRPr/>
              </a:pPr>
              <a:r>
                <a:rPr lang="ar-JO" sz="2000" b="1" dirty="0">
                  <a:effectLst>
                    <a:glow rad="228600">
                      <a:srgbClr val="000000"/>
                    </a:glow>
                    <a:outerShdw blurRad="38100" dist="38100" dir="2700000" algn="tl">
                      <a:srgbClr val="003B76"/>
                    </a:outerShdw>
                  </a:effectLst>
                  <a:latin typeface="Arial" panose="020B0604020202020204" pitchFamily="34" charset="0"/>
                  <a:cs typeface="Arial" panose="020B0604020202020204" pitchFamily="34" charset="0"/>
                </a:rPr>
                <a:t>تداوس</a:t>
              </a:r>
              <a:endParaRPr lang="en-US" sz="2000" b="1" dirty="0">
                <a:effectLst>
                  <a:glow rad="228600">
                    <a:srgbClr val="000000"/>
                  </a:glow>
                  <a:outerShdw blurRad="38100" dist="38100" dir="2700000" algn="tl">
                    <a:srgbClr val="003B76"/>
                  </a:outerShdw>
                </a:effectLst>
                <a:latin typeface="Arial" panose="020B0604020202020204" pitchFamily="34" charset="0"/>
                <a:cs typeface="Arial" panose="020B0604020202020204" pitchFamily="34" charset="0"/>
              </a:endParaRPr>
            </a:p>
          </p:txBody>
        </p:sp>
      </p:grpSp>
      <p:grpSp>
        <p:nvGrpSpPr>
          <p:cNvPr id="11" name="Group 35"/>
          <p:cNvGrpSpPr>
            <a:grpSpLocks/>
          </p:cNvGrpSpPr>
          <p:nvPr/>
        </p:nvGrpSpPr>
        <p:grpSpPr bwMode="auto">
          <a:xfrm>
            <a:off x="5003800" y="3276600"/>
            <a:ext cx="3313113" cy="1676400"/>
            <a:chOff x="3155" y="2016"/>
            <a:chExt cx="2036" cy="1056"/>
          </a:xfrm>
        </p:grpSpPr>
        <p:pic>
          <p:nvPicPr>
            <p:cNvPr id="188436" name="Picture 9" descr="Disciples"/>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552" y="2016"/>
              <a:ext cx="980" cy="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42" name="Rectangle 22"/>
            <p:cNvSpPr>
              <a:spLocks noChangeArrowheads="1"/>
            </p:cNvSpPr>
            <p:nvPr/>
          </p:nvSpPr>
          <p:spPr bwMode="auto">
            <a:xfrm>
              <a:off x="3155" y="2784"/>
              <a:ext cx="2036"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defRPr/>
              </a:pPr>
              <a:r>
                <a:rPr lang="ar-JO" sz="2000" b="1" dirty="0">
                  <a:effectLst>
                    <a:glow rad="228600">
                      <a:srgbClr val="000000"/>
                    </a:glow>
                    <a:outerShdw blurRad="38100" dist="38100" dir="2700000" algn="tl">
                      <a:srgbClr val="003B76"/>
                    </a:outerShdw>
                  </a:effectLst>
                  <a:latin typeface="Arial" panose="020B0604020202020204" pitchFamily="34" charset="0"/>
                  <a:cs typeface="Arial" panose="020B0604020202020204" pitchFamily="34" charset="0"/>
                </a:rPr>
                <a:t>يعقوب بن حلفى</a:t>
              </a:r>
              <a:endParaRPr lang="en-US" sz="2000" b="1" dirty="0">
                <a:effectLst>
                  <a:glow rad="228600">
                    <a:srgbClr val="000000"/>
                  </a:glow>
                  <a:outerShdw blurRad="38100" dist="38100" dir="2700000" algn="tl">
                    <a:srgbClr val="003B76"/>
                  </a:outerShdw>
                </a:effectLst>
                <a:latin typeface="Arial" panose="020B0604020202020204" pitchFamily="34" charset="0"/>
                <a:cs typeface="Arial" panose="020B0604020202020204" pitchFamily="34" charset="0"/>
              </a:endParaRPr>
            </a:p>
          </p:txBody>
        </p:sp>
      </p:grpSp>
      <p:grpSp>
        <p:nvGrpSpPr>
          <p:cNvPr id="12" name="Group 42"/>
          <p:cNvGrpSpPr>
            <a:grpSpLocks/>
          </p:cNvGrpSpPr>
          <p:nvPr/>
        </p:nvGrpSpPr>
        <p:grpSpPr bwMode="auto">
          <a:xfrm>
            <a:off x="4114800" y="1524000"/>
            <a:ext cx="1639888" cy="1752600"/>
            <a:chOff x="2400" y="1008"/>
            <a:chExt cx="1008" cy="1104"/>
          </a:xfrm>
        </p:grpSpPr>
        <p:pic>
          <p:nvPicPr>
            <p:cNvPr id="188434" name="Picture 10" descr="High Priest0004"/>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400" y="1008"/>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50" name="Rectangle 30"/>
            <p:cNvSpPr>
              <a:spLocks noChangeArrowheads="1"/>
            </p:cNvSpPr>
            <p:nvPr/>
          </p:nvSpPr>
          <p:spPr bwMode="auto">
            <a:xfrm>
              <a:off x="2496" y="1824"/>
              <a:ext cx="912"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defRPr/>
              </a:pPr>
              <a:r>
                <a:rPr lang="ar-JO" sz="2000" b="1" dirty="0">
                  <a:effectLst>
                    <a:glow rad="228600">
                      <a:srgbClr val="000000"/>
                    </a:glow>
                    <a:outerShdw blurRad="38100" dist="38100" dir="2700000" algn="tl">
                      <a:srgbClr val="003B76"/>
                    </a:outerShdw>
                  </a:effectLst>
                  <a:latin typeface="Arial" panose="020B0604020202020204" pitchFamily="34" charset="0"/>
                  <a:cs typeface="Arial" panose="020B0604020202020204" pitchFamily="34" charset="0"/>
                </a:rPr>
                <a:t>يعقوب</a:t>
              </a:r>
              <a:endParaRPr lang="en-US" sz="2000" b="1" dirty="0">
                <a:effectLst>
                  <a:glow rad="228600">
                    <a:srgbClr val="000000"/>
                  </a:glow>
                  <a:outerShdw blurRad="38100" dist="38100" dir="2700000" algn="tl">
                    <a:srgbClr val="003B76"/>
                  </a:outerShdw>
                </a:effectLst>
                <a:latin typeface="Arial" panose="020B0604020202020204" pitchFamily="34" charset="0"/>
                <a:cs typeface="Arial" panose="020B0604020202020204" pitchFamily="34" charset="0"/>
              </a:endParaRPr>
            </a:p>
          </p:txBody>
        </p:sp>
      </p:grpSp>
      <p:grpSp>
        <p:nvGrpSpPr>
          <p:cNvPr id="13" name="Group 44"/>
          <p:cNvGrpSpPr>
            <a:grpSpLocks/>
          </p:cNvGrpSpPr>
          <p:nvPr/>
        </p:nvGrpSpPr>
        <p:grpSpPr bwMode="auto">
          <a:xfrm>
            <a:off x="1905000" y="1295400"/>
            <a:ext cx="1593850" cy="1752600"/>
            <a:chOff x="1248" y="912"/>
            <a:chExt cx="980" cy="1104"/>
          </a:xfrm>
        </p:grpSpPr>
        <p:pic>
          <p:nvPicPr>
            <p:cNvPr id="188432" name="Picture 8" descr="Disciples"/>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248" y="912"/>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48" name="Rectangle 28"/>
            <p:cNvSpPr>
              <a:spLocks noChangeArrowheads="1"/>
            </p:cNvSpPr>
            <p:nvPr/>
          </p:nvSpPr>
          <p:spPr bwMode="auto">
            <a:xfrm>
              <a:off x="1248" y="1728"/>
              <a:ext cx="912"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defRPr/>
              </a:pPr>
              <a:r>
                <a:rPr lang="ar-JO" sz="2000" b="1" dirty="0">
                  <a:effectLst>
                    <a:glow rad="228600">
                      <a:srgbClr val="000000"/>
                    </a:glow>
                    <a:outerShdw blurRad="38100" dist="38100" dir="2700000" algn="tl">
                      <a:srgbClr val="003B76"/>
                    </a:outerShdw>
                  </a:effectLst>
                  <a:latin typeface="Arial" panose="020B0604020202020204" pitchFamily="34" charset="0"/>
                  <a:cs typeface="Arial" panose="020B0604020202020204" pitchFamily="34" charset="0"/>
                </a:rPr>
                <a:t>بطرس</a:t>
              </a:r>
              <a:endParaRPr lang="en-US" sz="2000" b="1" dirty="0">
                <a:effectLst>
                  <a:glow rad="228600">
                    <a:srgbClr val="000000"/>
                  </a:glow>
                  <a:outerShdw blurRad="38100" dist="38100" dir="2700000" algn="tl">
                    <a:srgbClr val="003B76"/>
                  </a:outerShdw>
                </a:effectLst>
                <a:latin typeface="Arial" panose="020B0604020202020204" pitchFamily="34" charset="0"/>
                <a:cs typeface="Arial" panose="020B0604020202020204" pitchFamily="34" charset="0"/>
              </a:endParaRPr>
            </a:p>
          </p:txBody>
        </p:sp>
      </p:grpSp>
      <p:pic>
        <p:nvPicPr>
          <p:cNvPr id="81966" name="Picture 46" descr="j0078807"/>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657600" y="5462588"/>
            <a:ext cx="1743075" cy="1090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2000"/>
                            </p:stCondLst>
                            <p:childTnLst>
                              <p:par>
                                <p:cTn id="19" presetID="15"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3000"/>
                            </p:stCondLst>
                            <p:childTnLst>
                              <p:par>
                                <p:cTn id="26" presetID="15"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4000"/>
                            </p:stCondLst>
                            <p:childTnLst>
                              <p:par>
                                <p:cTn id="33" presetID="15"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ppt_w</p:attrName>
                                        </p:attrNameLst>
                                      </p:cBhvr>
                                      <p:tavLst>
                                        <p:tav tm="0">
                                          <p:val>
                                            <p:fltVal val="0"/>
                                          </p:val>
                                        </p:tav>
                                        <p:tav tm="100000">
                                          <p:val>
                                            <p:strVal val="#ppt_w"/>
                                          </p:val>
                                        </p:tav>
                                      </p:tavLst>
                                    </p:anim>
                                    <p:anim calcmode="lin" valueType="num">
                                      <p:cBhvr>
                                        <p:cTn id="36" dur="1000" fill="hold"/>
                                        <p:tgtEl>
                                          <p:spTgt spid="7"/>
                                        </p:tgtEl>
                                        <p:attrNameLst>
                                          <p:attrName>ppt_h</p:attrName>
                                        </p:attrNameLst>
                                      </p:cBhvr>
                                      <p:tavLst>
                                        <p:tav tm="0">
                                          <p:val>
                                            <p:fltVal val="0"/>
                                          </p:val>
                                        </p:tav>
                                        <p:tav tm="100000">
                                          <p:val>
                                            <p:strVal val="#ppt_h"/>
                                          </p:val>
                                        </p:tav>
                                      </p:tavLst>
                                    </p:anim>
                                    <p:anim calcmode="lin" valueType="num">
                                      <p:cBhvr>
                                        <p:cTn id="37"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5000"/>
                            </p:stCondLst>
                            <p:childTnLst>
                              <p:par>
                                <p:cTn id="40" presetID="15" presetClass="entr" presetSubtype="0"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1000" fill="hold"/>
                                        <p:tgtEl>
                                          <p:spTgt spid="8"/>
                                        </p:tgtEl>
                                        <p:attrNameLst>
                                          <p:attrName>ppt_w</p:attrName>
                                        </p:attrNameLst>
                                      </p:cBhvr>
                                      <p:tavLst>
                                        <p:tav tm="0">
                                          <p:val>
                                            <p:fltVal val="0"/>
                                          </p:val>
                                        </p:tav>
                                        <p:tav tm="100000">
                                          <p:val>
                                            <p:strVal val="#ppt_w"/>
                                          </p:val>
                                        </p:tav>
                                      </p:tavLst>
                                    </p:anim>
                                    <p:anim calcmode="lin" valueType="num">
                                      <p:cBhvr>
                                        <p:cTn id="43" dur="1000" fill="hold"/>
                                        <p:tgtEl>
                                          <p:spTgt spid="8"/>
                                        </p:tgtEl>
                                        <p:attrNameLst>
                                          <p:attrName>ppt_h</p:attrName>
                                        </p:attrNameLst>
                                      </p:cBhvr>
                                      <p:tavLst>
                                        <p:tav tm="0">
                                          <p:val>
                                            <p:fltVal val="0"/>
                                          </p:val>
                                        </p:tav>
                                        <p:tav tm="100000">
                                          <p:val>
                                            <p:strVal val="#ppt_h"/>
                                          </p:val>
                                        </p:tav>
                                      </p:tavLst>
                                    </p:anim>
                                    <p:anim calcmode="lin" valueType="num">
                                      <p:cBhvr>
                                        <p:cTn id="4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6000"/>
                            </p:stCondLst>
                            <p:childTnLst>
                              <p:par>
                                <p:cTn id="47" presetID="15" presetClass="entr" presetSubtype="0"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ppt_w</p:attrName>
                                        </p:attrNameLst>
                                      </p:cBhvr>
                                      <p:tavLst>
                                        <p:tav tm="0">
                                          <p:val>
                                            <p:fltVal val="0"/>
                                          </p:val>
                                        </p:tav>
                                        <p:tav tm="100000">
                                          <p:val>
                                            <p:strVal val="#ppt_w"/>
                                          </p:val>
                                        </p:tav>
                                      </p:tavLst>
                                    </p:anim>
                                    <p:anim calcmode="lin" valueType="num">
                                      <p:cBhvr>
                                        <p:cTn id="50" dur="1000" fill="hold"/>
                                        <p:tgtEl>
                                          <p:spTgt spid="9"/>
                                        </p:tgtEl>
                                        <p:attrNameLst>
                                          <p:attrName>ppt_h</p:attrName>
                                        </p:attrNameLst>
                                      </p:cBhvr>
                                      <p:tavLst>
                                        <p:tav tm="0">
                                          <p:val>
                                            <p:fltVal val="0"/>
                                          </p:val>
                                        </p:tav>
                                        <p:tav tm="100000">
                                          <p:val>
                                            <p:strVal val="#ppt_h"/>
                                          </p:val>
                                        </p:tav>
                                      </p:tavLst>
                                    </p:anim>
                                    <p:anim calcmode="lin" valueType="num">
                                      <p:cBhvr>
                                        <p:cTn id="51"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53" fill="hold" nodeType="afterGroup">
                            <p:stCondLst>
                              <p:cond delay="7000"/>
                            </p:stCondLst>
                            <p:childTnLst>
                              <p:par>
                                <p:cTn id="54" presetID="15" presetClass="entr" presetSubtype="0" fill="hold" nodeType="after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1000" fill="hold"/>
                                        <p:tgtEl>
                                          <p:spTgt spid="11"/>
                                        </p:tgtEl>
                                        <p:attrNameLst>
                                          <p:attrName>ppt_w</p:attrName>
                                        </p:attrNameLst>
                                      </p:cBhvr>
                                      <p:tavLst>
                                        <p:tav tm="0">
                                          <p:val>
                                            <p:fltVal val="0"/>
                                          </p:val>
                                        </p:tav>
                                        <p:tav tm="100000">
                                          <p:val>
                                            <p:strVal val="#ppt_w"/>
                                          </p:val>
                                        </p:tav>
                                      </p:tavLst>
                                    </p:anim>
                                    <p:anim calcmode="lin" valueType="num">
                                      <p:cBhvr>
                                        <p:cTn id="57" dur="1000" fill="hold"/>
                                        <p:tgtEl>
                                          <p:spTgt spid="11"/>
                                        </p:tgtEl>
                                        <p:attrNameLst>
                                          <p:attrName>ppt_h</p:attrName>
                                        </p:attrNameLst>
                                      </p:cBhvr>
                                      <p:tavLst>
                                        <p:tav tm="0">
                                          <p:val>
                                            <p:fltVal val="0"/>
                                          </p:val>
                                        </p:tav>
                                        <p:tav tm="100000">
                                          <p:val>
                                            <p:strVal val="#ppt_h"/>
                                          </p:val>
                                        </p:tav>
                                      </p:tavLst>
                                    </p:anim>
                                    <p:anim calcmode="lin" valueType="num">
                                      <p:cBhvr>
                                        <p:cTn id="58"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60" fill="hold" nodeType="afterGroup">
                            <p:stCondLst>
                              <p:cond delay="8000"/>
                            </p:stCondLst>
                            <p:childTnLst>
                              <p:par>
                                <p:cTn id="61" presetID="15" presetClass="entr" presetSubtype="0" fill="hold" nodeType="after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1000" fill="hold"/>
                                        <p:tgtEl>
                                          <p:spTgt spid="10"/>
                                        </p:tgtEl>
                                        <p:attrNameLst>
                                          <p:attrName>ppt_w</p:attrName>
                                        </p:attrNameLst>
                                      </p:cBhvr>
                                      <p:tavLst>
                                        <p:tav tm="0">
                                          <p:val>
                                            <p:fltVal val="0"/>
                                          </p:val>
                                        </p:tav>
                                        <p:tav tm="100000">
                                          <p:val>
                                            <p:strVal val="#ppt_w"/>
                                          </p:val>
                                        </p:tav>
                                      </p:tavLst>
                                    </p:anim>
                                    <p:anim calcmode="lin" valueType="num">
                                      <p:cBhvr>
                                        <p:cTn id="64" dur="1000" fill="hold"/>
                                        <p:tgtEl>
                                          <p:spTgt spid="10"/>
                                        </p:tgtEl>
                                        <p:attrNameLst>
                                          <p:attrName>ppt_h</p:attrName>
                                        </p:attrNameLst>
                                      </p:cBhvr>
                                      <p:tavLst>
                                        <p:tav tm="0">
                                          <p:val>
                                            <p:fltVal val="0"/>
                                          </p:val>
                                        </p:tav>
                                        <p:tav tm="100000">
                                          <p:val>
                                            <p:strVal val="#ppt_h"/>
                                          </p:val>
                                        </p:tav>
                                      </p:tavLst>
                                    </p:anim>
                                    <p:anim calcmode="lin" valueType="num">
                                      <p:cBhvr>
                                        <p:cTn id="65"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67" fill="hold" nodeType="afterGroup">
                            <p:stCondLst>
                              <p:cond delay="9000"/>
                            </p:stCondLst>
                            <p:childTnLst>
                              <p:par>
                                <p:cTn id="68" presetID="15" presetClass="entr" presetSubtype="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73"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74" fill="hold" nodeType="afterGroup">
                            <p:stCondLst>
                              <p:cond delay="10000"/>
                            </p:stCondLst>
                            <p:childTnLst>
                              <p:par>
                                <p:cTn id="75" presetID="15" presetClass="entr" presetSubtype="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81" fill="hold" nodeType="afterGroup">
                            <p:stCondLst>
                              <p:cond delay="11000"/>
                            </p:stCondLst>
                            <p:childTnLst>
                              <p:par>
                                <p:cTn id="82" presetID="15" presetClass="entr" presetSubtype="0" fill="hold" nodeType="afterEffect">
                                  <p:stCondLst>
                                    <p:cond delay="0"/>
                                  </p:stCondLst>
                                  <p:childTnLst>
                                    <p:set>
                                      <p:cBhvr>
                                        <p:cTn id="83" dur="1" fill="hold">
                                          <p:stCondLst>
                                            <p:cond delay="0"/>
                                          </p:stCondLst>
                                        </p:cTn>
                                        <p:tgtEl>
                                          <p:spTgt spid="3"/>
                                        </p:tgtEl>
                                        <p:attrNameLst>
                                          <p:attrName>style.visibility</p:attrName>
                                        </p:attrNameLst>
                                      </p:cBhvr>
                                      <p:to>
                                        <p:strVal val="visible"/>
                                      </p:to>
                                    </p:set>
                                    <p:anim calcmode="lin" valueType="num">
                                      <p:cBhvr>
                                        <p:cTn id="84" dur="1000" fill="hold"/>
                                        <p:tgtEl>
                                          <p:spTgt spid="3"/>
                                        </p:tgtEl>
                                        <p:attrNameLst>
                                          <p:attrName>ppt_w</p:attrName>
                                        </p:attrNameLst>
                                      </p:cBhvr>
                                      <p:tavLst>
                                        <p:tav tm="0">
                                          <p:val>
                                            <p:fltVal val="0"/>
                                          </p:val>
                                        </p:tav>
                                        <p:tav tm="100000">
                                          <p:val>
                                            <p:strVal val="#ppt_w"/>
                                          </p:val>
                                        </p:tav>
                                      </p:tavLst>
                                    </p:anim>
                                    <p:anim calcmode="lin" valueType="num">
                                      <p:cBhvr>
                                        <p:cTn id="85" dur="1000" fill="hold"/>
                                        <p:tgtEl>
                                          <p:spTgt spid="3"/>
                                        </p:tgtEl>
                                        <p:attrNameLst>
                                          <p:attrName>ppt_h</p:attrName>
                                        </p:attrNameLst>
                                      </p:cBhvr>
                                      <p:tavLst>
                                        <p:tav tm="0">
                                          <p:val>
                                            <p:fltVal val="0"/>
                                          </p:val>
                                        </p:tav>
                                        <p:tav tm="100000">
                                          <p:val>
                                            <p:strVal val="#ppt_h"/>
                                          </p:val>
                                        </p:tav>
                                      </p:tavLst>
                                    </p:anim>
                                    <p:anim calcmode="lin" valueType="num">
                                      <p:cBhvr>
                                        <p:cTn id="86"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51" presetClass="entr" presetSubtype="0" fill="hold" nodeType="clickEffect">
                                  <p:stCondLst>
                                    <p:cond delay="0"/>
                                  </p:stCondLst>
                                  <p:childTnLst>
                                    <p:set>
                                      <p:cBhvr>
                                        <p:cTn id="91" dur="1" fill="hold">
                                          <p:stCondLst>
                                            <p:cond delay="0"/>
                                          </p:stCondLst>
                                        </p:cTn>
                                        <p:tgtEl>
                                          <p:spTgt spid="81966"/>
                                        </p:tgtEl>
                                        <p:attrNameLst>
                                          <p:attrName>style.visibility</p:attrName>
                                        </p:attrNameLst>
                                      </p:cBhvr>
                                      <p:to>
                                        <p:strVal val="visible"/>
                                      </p:to>
                                    </p:set>
                                    <p:animEffect transition="in" filter="fade">
                                      <p:cBhvr>
                                        <p:cTn id="92" dur="770" decel="100000"/>
                                        <p:tgtEl>
                                          <p:spTgt spid="81966"/>
                                        </p:tgtEl>
                                      </p:cBhvr>
                                    </p:animEffect>
                                    <p:animScale>
                                      <p:cBhvr>
                                        <p:cTn id="93" dur="770" decel="100000"/>
                                        <p:tgtEl>
                                          <p:spTgt spid="81966"/>
                                        </p:tgtEl>
                                      </p:cBhvr>
                                      <p:from x="10000" y="10000"/>
                                      <p:to x="200000" y="450000"/>
                                    </p:animScale>
                                    <p:animScale>
                                      <p:cBhvr>
                                        <p:cTn id="94" dur="1230" accel="100000" fill="hold">
                                          <p:stCondLst>
                                            <p:cond delay="770"/>
                                          </p:stCondLst>
                                        </p:cTn>
                                        <p:tgtEl>
                                          <p:spTgt spid="81966"/>
                                        </p:tgtEl>
                                      </p:cBhvr>
                                      <p:from x="200000" y="450000"/>
                                      <p:to x="100000" y="100000"/>
                                    </p:animScale>
                                    <p:set>
                                      <p:cBhvr>
                                        <p:cTn id="95" dur="770" fill="hold"/>
                                        <p:tgtEl>
                                          <p:spTgt spid="81966"/>
                                        </p:tgtEl>
                                        <p:attrNameLst>
                                          <p:attrName>ppt_x</p:attrName>
                                        </p:attrNameLst>
                                      </p:cBhvr>
                                      <p:to>
                                        <p:strVal val="(0.5)"/>
                                      </p:to>
                                    </p:set>
                                    <p:anim from="(0.5)" to="(#ppt_x)" calcmode="lin" valueType="num">
                                      <p:cBhvr>
                                        <p:cTn id="96" dur="1230" accel="100000" fill="hold">
                                          <p:stCondLst>
                                            <p:cond delay="770"/>
                                          </p:stCondLst>
                                        </p:cTn>
                                        <p:tgtEl>
                                          <p:spTgt spid="81966"/>
                                        </p:tgtEl>
                                        <p:attrNameLst>
                                          <p:attrName>ppt_x</p:attrName>
                                        </p:attrNameLst>
                                      </p:cBhvr>
                                    </p:anim>
                                    <p:set>
                                      <p:cBhvr>
                                        <p:cTn id="97" dur="770" fill="hold"/>
                                        <p:tgtEl>
                                          <p:spTgt spid="81966"/>
                                        </p:tgtEl>
                                        <p:attrNameLst>
                                          <p:attrName>ppt_y</p:attrName>
                                        </p:attrNameLst>
                                      </p:cBhvr>
                                      <p:to>
                                        <p:strVal val="(#ppt_y+0.4)"/>
                                      </p:to>
                                    </p:set>
                                    <p:anim from="(#ppt_y+0.4)" to="(#ppt_y)" calcmode="lin" valueType="num">
                                      <p:cBhvr>
                                        <p:cTn id="98" dur="1230" accel="100000" fill="hold">
                                          <p:stCondLst>
                                            <p:cond delay="770"/>
                                          </p:stCondLst>
                                        </p:cTn>
                                        <p:tgtEl>
                                          <p:spTgt spid="8196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5" descr="cistern"/>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718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0466" name="Rectangle 2"/>
          <p:cNvSpPr>
            <a:spLocks noGrp="1" noChangeArrowheads="1"/>
          </p:cNvSpPr>
          <p:nvPr>
            <p:ph type="title"/>
          </p:nvPr>
        </p:nvSpPr>
        <p:spPr>
          <a:xfrm>
            <a:off x="0" y="152400"/>
            <a:ext cx="4932363" cy="762000"/>
          </a:xfrm>
        </p:spPr>
        <p:txBody>
          <a:bodyPr/>
          <a:lstStyle/>
          <a:p>
            <a:pPr eaLnBrk="1" hangingPunct="1"/>
            <a:r>
              <a:rPr lang="ar-JO" b="1" dirty="0">
                <a:latin typeface="Arial" charset="0"/>
                <a:ea typeface="ＭＳ Ｐゴシック" charset="0"/>
                <a:cs typeface="Arial" charset="0"/>
              </a:rPr>
              <a:t>صهاريج مسادة</a:t>
            </a:r>
            <a:endParaRPr lang="en-US" b="1" dirty="0">
              <a:latin typeface="Arial" charset="0"/>
              <a:ea typeface="ＭＳ Ｐゴシック" charset="0"/>
              <a:cs typeface="Arial" charset="0"/>
            </a:endParaRPr>
          </a:p>
        </p:txBody>
      </p:sp>
      <p:sp>
        <p:nvSpPr>
          <p:cNvPr id="20483" name="Rectangle 3"/>
          <p:cNvSpPr>
            <a:spLocks noGrp="1" noChangeArrowheads="1"/>
          </p:cNvSpPr>
          <p:nvPr>
            <p:ph type="body" idx="1"/>
          </p:nvPr>
        </p:nvSpPr>
        <p:spPr>
          <a:xfrm>
            <a:off x="5508104" y="304800"/>
            <a:ext cx="3635896" cy="4492352"/>
          </a:xfrm>
        </p:spPr>
        <p:txBody>
          <a:bodyPr/>
          <a:lstStyle/>
          <a:p>
            <a:pPr algn="r" rtl="1" eaLnBrk="1" hangingPunct="1">
              <a:defRPr/>
            </a:pPr>
            <a:r>
              <a:rPr lang="ar-JO" b="1" dirty="0">
                <a:effectLst>
                  <a:glow rad="127000">
                    <a:srgbClr val="000000"/>
                  </a:glow>
                </a:effectLst>
                <a:latin typeface="Arial"/>
                <a:ea typeface="ＭＳ Ｐゴシック" charset="0"/>
                <a:cs typeface="Arial"/>
              </a:rPr>
              <a:t>تم نحت تسعة صهاريج ضخمة في صخور مسادة</a:t>
            </a:r>
          </a:p>
          <a:p>
            <a:pPr algn="r" rtl="1" eaLnBrk="1" hangingPunct="1">
              <a:defRPr/>
            </a:pPr>
            <a:r>
              <a:rPr lang="ar-JO" b="1" dirty="0">
                <a:effectLst>
                  <a:glow rad="127000">
                    <a:srgbClr val="000000"/>
                  </a:glow>
                </a:effectLst>
                <a:latin typeface="Arial"/>
                <a:ea typeface="ＭＳ Ｐゴシック" charset="0"/>
                <a:cs typeface="Arial"/>
              </a:rPr>
              <a:t>وفرت هذه ملايين لترات الماء للمدافعين الغيورين</a:t>
            </a:r>
            <a:endParaRPr lang="en-US" b="1" dirty="0">
              <a:effectLst>
                <a:glow rad="127000">
                  <a:srgbClr val="000000"/>
                </a:glow>
              </a:effectLst>
              <a:latin typeface="Arial"/>
              <a:ea typeface="ＭＳ Ｐゴシック" charset="0"/>
              <a:cs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defRPr/>
            </a:pPr>
            <a:endParaRPr lang="en-US">
              <a:latin typeface="Arial" panose="020B0604020202020204" pitchFamily="34" charset="0"/>
              <a:ea typeface="+mj-ea"/>
              <a:cs typeface="Arial" panose="020B0604020202020204" pitchFamily="34" charset="0"/>
            </a:endParaRPr>
          </a:p>
        </p:txBody>
      </p:sp>
      <p:pic>
        <p:nvPicPr>
          <p:cNvPr id="192514" name="Picture 4" descr="cistern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2148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11" name="Rectangle 7"/>
          <p:cNvSpPr>
            <a:spLocks noChangeArrowheads="1"/>
          </p:cNvSpPr>
          <p:nvPr/>
        </p:nvSpPr>
        <p:spPr bwMode="auto">
          <a:xfrm>
            <a:off x="4191000" y="0"/>
            <a:ext cx="4953000" cy="68580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21510" name="Rectangle 6"/>
          <p:cNvSpPr>
            <a:spLocks noGrp="1" noChangeArrowheads="1"/>
          </p:cNvSpPr>
          <p:nvPr>
            <p:ph type="body" idx="1"/>
          </p:nvPr>
        </p:nvSpPr>
        <p:spPr>
          <a:xfrm>
            <a:off x="4724400" y="5029200"/>
            <a:ext cx="4114800" cy="1828800"/>
          </a:xfrm>
        </p:spPr>
        <p:txBody>
          <a:bodyPr/>
          <a:lstStyle/>
          <a:p>
            <a:pPr algn="r" rtl="1" eaLnBrk="1" hangingPunct="1">
              <a:defRPr/>
            </a:pPr>
            <a:r>
              <a:rPr lang="ar-JO" dirty="0">
                <a:latin typeface="Arial" panose="020B0604020202020204" pitchFamily="34" charset="0"/>
                <a:ea typeface="ＭＳ Ｐゴシック" charset="0"/>
                <a:cs typeface="Arial" panose="020B0604020202020204" pitchFamily="34" charset="0"/>
              </a:rPr>
              <a:t>أدت الأدراج إلى أسفل كل صهريج</a:t>
            </a:r>
            <a:endParaRPr lang="en-US" dirty="0">
              <a:latin typeface="Arial" panose="020B0604020202020204" pitchFamily="34" charset="0"/>
              <a:ea typeface="ＭＳ Ｐゴシック" charset="0"/>
              <a:cs typeface="Arial" panose="020B0604020202020204" pitchFamily="34" charset="0"/>
            </a:endParaRPr>
          </a:p>
        </p:txBody>
      </p:sp>
      <p:sp>
        <p:nvSpPr>
          <p:cNvPr id="21513" name="Rectangle 9" descr="Water droplets"/>
          <p:cNvSpPr>
            <a:spLocks noChangeArrowheads="1"/>
          </p:cNvSpPr>
          <p:nvPr/>
        </p:nvSpPr>
        <p:spPr bwMode="auto">
          <a:xfrm>
            <a:off x="0" y="0"/>
            <a:ext cx="4191000" cy="6858000"/>
          </a:xfrm>
          <a:prstGeom prst="rect">
            <a:avLst/>
          </a:prstGeom>
          <a:blipFill dpi="0" rotWithShape="1">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21512" name="Rectangle 8"/>
          <p:cNvSpPr>
            <a:spLocks noChangeArrowheads="1"/>
          </p:cNvSpPr>
          <p:nvPr/>
        </p:nvSpPr>
        <p:spPr bwMode="auto">
          <a:xfrm>
            <a:off x="3779838" y="152400"/>
            <a:ext cx="5135562" cy="762000"/>
          </a:xfrm>
          <a:prstGeom prst="rect">
            <a:avLst/>
          </a:prstGeom>
          <a:solidFill>
            <a:srgbClr val="000000"/>
          </a:solidFill>
          <a:ln w="9525">
            <a:noFill/>
            <a:miter lim="800000"/>
            <a:headEnd/>
            <a:tailEnd/>
          </a:ln>
          <a:effectLst/>
        </p:spPr>
        <p:txBody>
          <a:bodyPr anchor="ctr" anchorCtr="1"/>
          <a:lstStyle/>
          <a:p>
            <a:pPr algn="ctr" eaLnBrk="1" hangingPunct="1">
              <a:defRPr/>
            </a:pPr>
            <a:r>
              <a:rPr lang="ar-JO" sz="4400"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rPr>
              <a:t>صهاريج مسادة</a:t>
            </a:r>
            <a:endParaRPr lang="en-US" sz="4400"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513"/>
                                        </p:tgtEl>
                                        <p:attrNameLst>
                                          <p:attrName>style.visibility</p:attrName>
                                        </p:attrNameLst>
                                      </p:cBhvr>
                                      <p:to>
                                        <p:strVal val="visible"/>
                                      </p:to>
                                    </p:set>
                                    <p:animEffect transition="in" filter="wipe(down)">
                                      <p:cBhvr>
                                        <p:cTn id="7" dur="5000"/>
                                        <p:tgtEl>
                                          <p:spTgt spid="21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2"/>
          <p:cNvSpPr>
            <a:spLocks noGrp="1" noChangeArrowheads="1"/>
          </p:cNvSpPr>
          <p:nvPr>
            <p:ph type="title"/>
          </p:nvPr>
        </p:nvSpPr>
        <p:spPr>
          <a:xfrm>
            <a:off x="4724400" y="76200"/>
            <a:ext cx="3962400" cy="1752600"/>
          </a:xfrm>
        </p:spPr>
        <p:txBody>
          <a:bodyPr/>
          <a:lstStyle/>
          <a:p>
            <a:pPr eaLnBrk="1" hangingPunct="1"/>
            <a:r>
              <a:rPr lang="ar-JO" sz="4000" dirty="0">
                <a:latin typeface="Arial" charset="0"/>
                <a:ea typeface="ＭＳ Ｐゴシック" charset="0"/>
                <a:cs typeface="Arial" charset="0"/>
              </a:rPr>
              <a:t>قصر هيرودس  الشمالي</a:t>
            </a:r>
            <a:endParaRPr lang="en-US" sz="4000" dirty="0">
              <a:latin typeface="Arial" charset="0"/>
              <a:ea typeface="ＭＳ Ｐゴシック" charset="0"/>
              <a:cs typeface="Arial" charset="0"/>
            </a:endParaRPr>
          </a:p>
        </p:txBody>
      </p:sp>
      <p:sp>
        <p:nvSpPr>
          <p:cNvPr id="26627" name="Rectangle 3"/>
          <p:cNvSpPr>
            <a:spLocks noGrp="1" noChangeArrowheads="1"/>
          </p:cNvSpPr>
          <p:nvPr>
            <p:ph type="body" idx="1"/>
          </p:nvPr>
        </p:nvSpPr>
        <p:spPr>
          <a:xfrm>
            <a:off x="4864100" y="2133600"/>
            <a:ext cx="4029075" cy="4648200"/>
          </a:xfrm>
        </p:spPr>
        <p:txBody>
          <a:bodyPr/>
          <a:lstStyle/>
          <a:p>
            <a:pPr algn="r" rtl="1" eaLnBrk="1" hangingPunct="1">
              <a:defRPr/>
            </a:pPr>
            <a:r>
              <a:rPr lang="ar-JO" b="1" dirty="0">
                <a:latin typeface="Arial"/>
                <a:ea typeface="ＭＳ Ｐゴシック" charset="0"/>
                <a:cs typeface="Arial"/>
              </a:rPr>
              <a:t>استولى الغيورون على هذا القصر/القلعة</a:t>
            </a:r>
          </a:p>
          <a:p>
            <a:pPr algn="r" rtl="1" eaLnBrk="1" hangingPunct="1">
              <a:defRPr/>
            </a:pPr>
            <a:r>
              <a:rPr lang="ar-JO" b="1" dirty="0">
                <a:latin typeface="Arial"/>
                <a:ea typeface="ＭＳ Ｐゴシック" charset="0"/>
                <a:cs typeface="Arial"/>
              </a:rPr>
              <a:t>كيف؟ جندي روماني أسقط خوذته...</a:t>
            </a:r>
            <a:endParaRPr lang="en-US" b="1" dirty="0">
              <a:latin typeface="Arial"/>
              <a:ea typeface="ＭＳ Ｐゴシック" charset="0"/>
              <a:cs typeface="Arial"/>
            </a:endParaRPr>
          </a:p>
        </p:txBody>
      </p:sp>
      <p:pic>
        <p:nvPicPr>
          <p:cNvPr id="194563" name="Picture 4" descr="terrac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29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3733800" y="269875"/>
            <a:ext cx="5410200" cy="1143000"/>
          </a:xfrm>
          <a:effectLst>
            <a:outerShdw blurRad="63500" dist="35921" dir="2700000" algn="ctr" rotWithShape="0">
              <a:schemeClr val="bg2">
                <a:alpha val="74998"/>
              </a:schemeClr>
            </a:outerShdw>
          </a:effectLst>
        </p:spPr>
        <p:txBody>
          <a:bodyPr/>
          <a:lstStyle/>
          <a:p>
            <a:pPr eaLnBrk="1" hangingPunct="1">
              <a:defRPr/>
            </a:pPr>
            <a:r>
              <a:rPr lang="ar-JO" sz="4000" b="1" dirty="0">
                <a:latin typeface="Arial" panose="020B0604020202020204" pitchFamily="34" charset="0"/>
                <a:ea typeface="ＭＳ Ｐゴシック" charset="0"/>
                <a:cs typeface="Arial" panose="020B0604020202020204" pitchFamily="34" charset="0"/>
              </a:rPr>
              <a:t>قصور مسادة الشمالية</a:t>
            </a:r>
            <a:endParaRPr lang="en-US" sz="4000" b="1" dirty="0">
              <a:latin typeface="Arial" panose="020B0604020202020204" pitchFamily="34" charset="0"/>
              <a:ea typeface="ＭＳ Ｐゴシック" charset="0"/>
              <a:cs typeface="Arial" panose="020B0604020202020204" pitchFamily="34" charset="0"/>
            </a:endParaRPr>
          </a:p>
        </p:txBody>
      </p:sp>
      <p:pic>
        <p:nvPicPr>
          <p:cNvPr id="46083" name="Picture 3" descr="Remains of Herods Palace"/>
          <p:cNvPicPr>
            <a:picLocks noChangeAspect="1" noChangeArrowheads="1"/>
          </p:cNvPicPr>
          <p:nvPr/>
        </p:nvPicPr>
        <p:blipFill>
          <a:blip r:embed="rId3"/>
          <a:srcRect/>
          <a:stretch>
            <a:fillRect/>
          </a:stretch>
        </p:blipFill>
        <p:spPr bwMode="auto">
          <a:xfrm>
            <a:off x="0" y="1704975"/>
            <a:ext cx="9144000" cy="5153025"/>
          </a:xfrm>
          <a:prstGeom prst="rect">
            <a:avLst/>
          </a:prstGeom>
          <a:noFill/>
          <a:effectLst>
            <a:outerShdw blurRad="63500" dist="38099" dir="2700000" algn="ctr" rotWithShape="0">
              <a:srgbClr val="000000">
                <a:alpha val="74998"/>
              </a:srgbClr>
            </a:outerShdw>
          </a:effectLst>
        </p:spPr>
      </p:pic>
      <p:sp>
        <p:nvSpPr>
          <p:cNvPr id="46084" name="Text Box 4"/>
          <p:cNvSpPr txBox="1">
            <a:spLocks noChangeArrowheads="1"/>
          </p:cNvSpPr>
          <p:nvPr/>
        </p:nvSpPr>
        <p:spPr bwMode="auto">
          <a:xfrm>
            <a:off x="5181600" y="1600200"/>
            <a:ext cx="1681871"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ar-JO" sz="2400" b="1" dirty="0">
                <a:solidFill>
                  <a:srgbClr val="FFFFFF"/>
                </a:solidFill>
                <a:effectLst>
                  <a:glow rad="241300">
                    <a:srgbClr val="000000">
                      <a:alpha val="75000"/>
                    </a:srgbClr>
                  </a:glow>
                </a:effectLst>
                <a:latin typeface="Arial" panose="020B0604020202020204" pitchFamily="34" charset="0"/>
                <a:cs typeface="Arial" panose="020B0604020202020204" pitchFamily="34" charset="0"/>
              </a:rPr>
              <a:t>بيوت الحمامات</a:t>
            </a:r>
            <a:endParaRPr lang="en-US" sz="2400" b="1" dirty="0">
              <a:solidFill>
                <a:srgbClr val="FFFFFF"/>
              </a:solidFill>
              <a:effectLst>
                <a:glow rad="241300">
                  <a:srgbClr val="000000">
                    <a:alpha val="75000"/>
                  </a:srgbClr>
                </a:glow>
              </a:effectLst>
              <a:latin typeface="Arial" panose="020B0604020202020204" pitchFamily="34" charset="0"/>
              <a:cs typeface="Arial" panose="020B0604020202020204" pitchFamily="34" charset="0"/>
            </a:endParaRPr>
          </a:p>
        </p:txBody>
      </p:sp>
      <p:sp>
        <p:nvSpPr>
          <p:cNvPr id="46087" name="Rectangle 7"/>
          <p:cNvSpPr>
            <a:spLocks noChangeArrowheads="1"/>
          </p:cNvSpPr>
          <p:nvPr/>
        </p:nvSpPr>
        <p:spPr bwMode="auto">
          <a:xfrm flipH="1">
            <a:off x="2549525" y="0"/>
            <a:ext cx="152400" cy="457200"/>
          </a:xfrm>
          <a:prstGeom prst="rect">
            <a:avLst/>
          </a:prstGeom>
          <a:solidFill>
            <a:schemeClr val="tx1"/>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panose="020B0604020202020204" pitchFamily="34" charset="0"/>
              <a:cs typeface="Arial" panose="020B0604020202020204" pitchFamily="34" charset="0"/>
            </a:endParaRPr>
          </a:p>
        </p:txBody>
      </p:sp>
      <p:grpSp>
        <p:nvGrpSpPr>
          <p:cNvPr id="2" name="Group 10"/>
          <p:cNvGrpSpPr>
            <a:grpSpLocks/>
          </p:cNvGrpSpPr>
          <p:nvPr/>
        </p:nvGrpSpPr>
        <p:grpSpPr bwMode="auto">
          <a:xfrm>
            <a:off x="0" y="0"/>
            <a:ext cx="3962400" cy="3962400"/>
            <a:chOff x="0" y="0"/>
            <a:chExt cx="2287" cy="2880"/>
          </a:xfrm>
        </p:grpSpPr>
        <p:pic>
          <p:nvPicPr>
            <p:cNvPr id="46086" name="Picture 6" descr="Masada Palc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287" cy="2880"/>
            </a:xfrm>
            <a:prstGeom prst="rect">
              <a:avLst/>
            </a:prstGeom>
            <a:noFill/>
            <a:effectLst>
              <a:outerShdw blurRad="63500" dist="38099" dir="2700000" algn="ctr" rotWithShape="0">
                <a:srgbClr val="000000">
                  <a:alpha val="74998"/>
                </a:srgbClr>
              </a:outerShdw>
            </a:effectLst>
          </p:spPr>
        </p:pic>
        <p:sp>
          <p:nvSpPr>
            <p:cNvPr id="196616" name="Rectangle 8"/>
            <p:cNvSpPr>
              <a:spLocks noChangeArrowheads="1"/>
            </p:cNvSpPr>
            <p:nvPr/>
          </p:nvSpPr>
          <p:spPr bwMode="auto">
            <a:xfrm flipH="1">
              <a:off x="0" y="0"/>
              <a:ext cx="432" cy="163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196617" name="Rectangle 9"/>
            <p:cNvSpPr>
              <a:spLocks noChangeArrowheads="1"/>
            </p:cNvSpPr>
            <p:nvPr/>
          </p:nvSpPr>
          <p:spPr bwMode="auto">
            <a:xfrm rot="5400000" flipH="1">
              <a:off x="1248" y="-672"/>
              <a:ext cx="336" cy="168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grpSp>
      <p:sp>
        <p:nvSpPr>
          <p:cNvPr id="196614" name="Text Box 11"/>
          <p:cNvSpPr txBox="1">
            <a:spLocks noChangeArrowheads="1"/>
          </p:cNvSpPr>
          <p:nvPr/>
        </p:nvSpPr>
        <p:spPr bwMode="auto">
          <a:xfrm>
            <a:off x="8620125" y="0"/>
            <a:ext cx="530915" cy="461665"/>
          </a:xfrm>
          <a:prstGeom prst="rect">
            <a:avLst/>
          </a:prstGeom>
          <a:solidFill>
            <a:srgbClr val="FF0000"/>
          </a:solidFill>
          <a:ln w="9525">
            <a:solidFill>
              <a:schemeClr val="bg1"/>
            </a:solidFill>
            <a:miter lim="800000"/>
            <a:headEnd/>
            <a:tailEnd/>
          </a:ln>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ar-JO" b="1" dirty="0">
                <a:solidFill>
                  <a:srgbClr val="FFFFFF"/>
                </a:solidFill>
                <a:latin typeface="Arial" panose="020B0604020202020204" pitchFamily="34" charset="0"/>
                <a:cs typeface="Arial" panose="020B0604020202020204" pitchFamily="34" charset="0"/>
              </a:rPr>
              <a:t>82</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6084"/>
                                        </p:tgtEl>
                                        <p:attrNameLst>
                                          <p:attrName>style.visibility</p:attrName>
                                        </p:attrNameLst>
                                      </p:cBhvr>
                                      <p:to>
                                        <p:strVal val="visible"/>
                                      </p:to>
                                    </p:set>
                                    <p:anim calcmode="lin" valueType="num">
                                      <p:cBhvr additive="base">
                                        <p:cTn id="13" dur="500" fill="hold"/>
                                        <p:tgtEl>
                                          <p:spTgt spid="46084"/>
                                        </p:tgtEl>
                                        <p:attrNameLst>
                                          <p:attrName>ppt_x</p:attrName>
                                        </p:attrNameLst>
                                      </p:cBhvr>
                                      <p:tavLst>
                                        <p:tav tm="0">
                                          <p:val>
                                            <p:strVal val="#ppt_x"/>
                                          </p:val>
                                        </p:tav>
                                        <p:tav tm="100000">
                                          <p:val>
                                            <p:strVal val="#ppt_x"/>
                                          </p:val>
                                        </p:tav>
                                      </p:tavLst>
                                    </p:anim>
                                    <p:anim calcmode="lin" valueType="num">
                                      <p:cBhvr additive="base">
                                        <p:cTn id="14" dur="500" fill="hold"/>
                                        <p:tgtEl>
                                          <p:spTgt spid="460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9" descr="southmasad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48213" y="0"/>
            <a:ext cx="43957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4" name="Picture 4" descr="snakepath"/>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40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9" name="Rectangle 2"/>
          <p:cNvSpPr>
            <a:spLocks noGrp="1" noChangeArrowheads="1"/>
          </p:cNvSpPr>
          <p:nvPr>
            <p:ph type="title"/>
          </p:nvPr>
        </p:nvSpPr>
        <p:spPr>
          <a:xfrm>
            <a:off x="4038600" y="277813"/>
            <a:ext cx="4648200" cy="1703387"/>
          </a:xfrm>
        </p:spPr>
        <p:txBody>
          <a:bodyPr/>
          <a:lstStyle/>
          <a:p>
            <a:pPr eaLnBrk="1" hangingPunct="1"/>
            <a:r>
              <a:rPr lang="ar-JO" dirty="0">
                <a:latin typeface="Arial" panose="020B0604020202020204" pitchFamily="34" charset="0"/>
                <a:ea typeface="ＭＳ Ｐゴシック" charset="0"/>
                <a:cs typeface="Arial" panose="020B0604020202020204" pitchFamily="34" charset="0"/>
              </a:rPr>
              <a:t>كيف تسلق القدماء مسادة؟</a:t>
            </a:r>
            <a:endParaRPr lang="en-US" dirty="0">
              <a:latin typeface="Arial" panose="020B0604020202020204" pitchFamily="34" charset="0"/>
              <a:ea typeface="ＭＳ Ｐゴシック" charset="0"/>
              <a:cs typeface="Arial" panose="020B0604020202020204" pitchFamily="34" charset="0"/>
            </a:endParaRPr>
          </a:p>
        </p:txBody>
      </p:sp>
      <p:sp>
        <p:nvSpPr>
          <p:cNvPr id="25603" name="Rectangle 3"/>
          <p:cNvSpPr>
            <a:spLocks noGrp="1" noChangeArrowheads="1"/>
          </p:cNvSpPr>
          <p:nvPr>
            <p:ph type="body" idx="1"/>
          </p:nvPr>
        </p:nvSpPr>
        <p:spPr>
          <a:xfrm>
            <a:off x="381000" y="5791200"/>
            <a:ext cx="4038600" cy="609600"/>
          </a:xfrm>
          <a:solidFill>
            <a:srgbClr val="FF0000"/>
          </a:solidFill>
        </p:spPr>
        <p:txBody>
          <a:bodyPr/>
          <a:lstStyle/>
          <a:p>
            <a:pPr algn="r" rtl="1" eaLnBrk="1" hangingPunct="1">
              <a:defRPr/>
            </a:pPr>
            <a:r>
              <a:rPr lang="ar-JO" dirty="0">
                <a:latin typeface="Arial" panose="020B0604020202020204" pitchFamily="34" charset="0"/>
                <a:ea typeface="ＭＳ Ｐゴシック" charset="0"/>
                <a:cs typeface="Arial" panose="020B0604020202020204" pitchFamily="34" charset="0"/>
              </a:rPr>
              <a:t>طريق الثعبان</a:t>
            </a:r>
            <a:endParaRPr lang="en-US" dirty="0">
              <a:latin typeface="Arial" panose="020B0604020202020204" pitchFamily="34" charset="0"/>
              <a:ea typeface="ＭＳ Ｐゴシック" charset="0"/>
              <a:cs typeface="Arial" panose="020B0604020202020204" pitchFamily="34" charset="0"/>
            </a:endParaRPr>
          </a:p>
        </p:txBody>
      </p:sp>
      <p:pic>
        <p:nvPicPr>
          <p:cNvPr id="25610" name="Picture 10" descr="Dead Sea000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3584575" cy="541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7" name="Picture 7" descr="j034580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4800" y="3962400"/>
            <a:ext cx="2190750" cy="178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25603">
                                            <p:bg/>
                                          </p:spTgt>
                                        </p:tgtEl>
                                        <p:attrNameLst>
                                          <p:attrName>style.visibility</p:attrName>
                                        </p:attrNameLst>
                                      </p:cBhvr>
                                      <p:to>
                                        <p:strVal val="visible"/>
                                      </p:to>
                                    </p:set>
                                    <p:anim calcmode="lin" valueType="num">
                                      <p:cBhvr>
                                        <p:cTn id="7" dur="1000" fill="hold"/>
                                        <p:tgtEl>
                                          <p:spTgt spid="25603">
                                            <p:bg/>
                                          </p:spTgt>
                                        </p:tgtEl>
                                        <p:attrNameLst>
                                          <p:attrName>ppt_w</p:attrName>
                                        </p:attrNameLst>
                                      </p:cBhvr>
                                      <p:tavLst>
                                        <p:tav tm="0">
                                          <p:val>
                                            <p:fltVal val="0"/>
                                          </p:val>
                                        </p:tav>
                                        <p:tav tm="100000">
                                          <p:val>
                                            <p:strVal val="#ppt_w"/>
                                          </p:val>
                                        </p:tav>
                                      </p:tavLst>
                                    </p:anim>
                                    <p:anim calcmode="lin" valueType="num">
                                      <p:cBhvr>
                                        <p:cTn id="8" dur="1000" fill="hold"/>
                                        <p:tgtEl>
                                          <p:spTgt spid="25603">
                                            <p:bg/>
                                          </p:spTgt>
                                        </p:tgtEl>
                                        <p:attrNameLst>
                                          <p:attrName>ppt_h</p:attrName>
                                        </p:attrNameLst>
                                      </p:cBhvr>
                                      <p:tavLst>
                                        <p:tav tm="0">
                                          <p:val>
                                            <p:fltVal val="0"/>
                                          </p:val>
                                        </p:tav>
                                        <p:tav tm="100000">
                                          <p:val>
                                            <p:strVal val="#ppt_h"/>
                                          </p:val>
                                        </p:tav>
                                      </p:tavLst>
                                    </p:anim>
                                    <p:anim calcmode="lin" valueType="num">
                                      <p:cBhvr>
                                        <p:cTn id="9" dur="1000" fill="hold"/>
                                        <p:tgtEl>
                                          <p:spTgt spid="25603">
                                            <p:bg/>
                                          </p:spTgt>
                                        </p:tgtEl>
                                        <p:attrNameLst>
                                          <p:attrName>style.rotation</p:attrName>
                                        </p:attrNameLst>
                                      </p:cBhvr>
                                      <p:tavLst>
                                        <p:tav tm="0">
                                          <p:val>
                                            <p:fltVal val="90"/>
                                          </p:val>
                                        </p:tav>
                                        <p:tav tm="100000">
                                          <p:val>
                                            <p:fltVal val="0"/>
                                          </p:val>
                                        </p:tav>
                                      </p:tavLst>
                                    </p:anim>
                                    <p:animEffect transition="in" filter="fade">
                                      <p:cBhvr>
                                        <p:cTn id="10" dur="1000"/>
                                        <p:tgtEl>
                                          <p:spTgt spid="25603">
                                            <p:bg/>
                                          </p:spTgt>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25603">
                                            <p:txEl>
                                              <p:pRg st="0" end="0"/>
                                            </p:txEl>
                                          </p:spTgt>
                                        </p:tgtEl>
                                        <p:attrNameLst>
                                          <p:attrName>style.visibility</p:attrName>
                                        </p:attrNameLst>
                                      </p:cBhvr>
                                      <p:to>
                                        <p:strVal val="visible"/>
                                      </p:to>
                                    </p:set>
                                    <p:anim calcmode="lin" valueType="num">
                                      <p:cBhvr>
                                        <p:cTn id="13" dur="1000" fill="hold"/>
                                        <p:tgtEl>
                                          <p:spTgt spid="2560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2560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25603">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25603">
                                            <p:txEl>
                                              <p:pRg st="0" end="0"/>
                                            </p:txEl>
                                          </p:spTgt>
                                        </p:tgtEl>
                                      </p:cBhvr>
                                    </p:animEffect>
                                  </p:childTnLst>
                                </p:cTn>
                              </p:par>
                              <p:par>
                                <p:cTn id="17" presetID="31" presetClass="entr" presetSubtype="0" fill="hold" nodeType="withEffect">
                                  <p:stCondLst>
                                    <p:cond delay="0"/>
                                  </p:stCondLst>
                                  <p:iterate type="lt">
                                    <p:tmPct val="5000"/>
                                  </p:iterate>
                                  <p:childTnLst>
                                    <p:set>
                                      <p:cBhvr>
                                        <p:cTn id="18" dur="1" fill="hold">
                                          <p:stCondLst>
                                            <p:cond delay="0"/>
                                          </p:stCondLst>
                                        </p:cTn>
                                        <p:tgtEl>
                                          <p:spTgt spid="25607"/>
                                        </p:tgtEl>
                                        <p:attrNameLst>
                                          <p:attrName>style.visibility</p:attrName>
                                        </p:attrNameLst>
                                      </p:cBhvr>
                                      <p:to>
                                        <p:strVal val="visible"/>
                                      </p:to>
                                    </p:set>
                                    <p:anim calcmode="lin" valueType="num">
                                      <p:cBhvr>
                                        <p:cTn id="19" dur="1000" fill="hold"/>
                                        <p:tgtEl>
                                          <p:spTgt spid="25607"/>
                                        </p:tgtEl>
                                        <p:attrNameLst>
                                          <p:attrName>ppt_w</p:attrName>
                                        </p:attrNameLst>
                                      </p:cBhvr>
                                      <p:tavLst>
                                        <p:tav tm="0">
                                          <p:val>
                                            <p:fltVal val="0"/>
                                          </p:val>
                                        </p:tav>
                                        <p:tav tm="100000">
                                          <p:val>
                                            <p:strVal val="#ppt_w"/>
                                          </p:val>
                                        </p:tav>
                                      </p:tavLst>
                                    </p:anim>
                                    <p:anim calcmode="lin" valueType="num">
                                      <p:cBhvr>
                                        <p:cTn id="20" dur="1000" fill="hold"/>
                                        <p:tgtEl>
                                          <p:spTgt spid="25607"/>
                                        </p:tgtEl>
                                        <p:attrNameLst>
                                          <p:attrName>ppt_h</p:attrName>
                                        </p:attrNameLst>
                                      </p:cBhvr>
                                      <p:tavLst>
                                        <p:tav tm="0">
                                          <p:val>
                                            <p:fltVal val="0"/>
                                          </p:val>
                                        </p:tav>
                                        <p:tav tm="100000">
                                          <p:val>
                                            <p:strVal val="#ppt_h"/>
                                          </p:val>
                                        </p:tav>
                                      </p:tavLst>
                                    </p:anim>
                                    <p:anim calcmode="lin" valueType="num">
                                      <p:cBhvr>
                                        <p:cTn id="21" dur="1000" fill="hold"/>
                                        <p:tgtEl>
                                          <p:spTgt spid="25607"/>
                                        </p:tgtEl>
                                        <p:attrNameLst>
                                          <p:attrName>style.rotation</p:attrName>
                                        </p:attrNameLst>
                                      </p:cBhvr>
                                      <p:tavLst>
                                        <p:tav tm="0">
                                          <p:val>
                                            <p:fltVal val="90"/>
                                          </p:val>
                                        </p:tav>
                                        <p:tav tm="100000">
                                          <p:val>
                                            <p:fltVal val="0"/>
                                          </p:val>
                                        </p:tav>
                                      </p:tavLst>
                                    </p:anim>
                                    <p:animEffect transition="in" filter="fade">
                                      <p:cBhvr>
                                        <p:cTn id="22" dur="1000"/>
                                        <p:tgtEl>
                                          <p:spTgt spid="25607"/>
                                        </p:tgtEl>
                                      </p:cBhvr>
                                    </p:animEffect>
                                  </p:childTnLst>
                                </p:cTn>
                              </p:par>
                              <p:par>
                                <p:cTn id="23" presetID="9" presetClass="entr" presetSubtype="0" fill="hold" nodeType="withEffect">
                                  <p:stCondLst>
                                    <p:cond delay="0"/>
                                  </p:stCondLst>
                                  <p:childTnLst>
                                    <p:set>
                                      <p:cBhvr>
                                        <p:cTn id="24" dur="1" fill="hold">
                                          <p:stCondLst>
                                            <p:cond delay="0"/>
                                          </p:stCondLst>
                                        </p:cTn>
                                        <p:tgtEl>
                                          <p:spTgt spid="25604"/>
                                        </p:tgtEl>
                                        <p:attrNameLst>
                                          <p:attrName>style.visibility</p:attrName>
                                        </p:attrNameLst>
                                      </p:cBhvr>
                                      <p:to>
                                        <p:strVal val="visible"/>
                                      </p:to>
                                    </p:set>
                                    <p:animEffect transition="in" filter="dissolve">
                                      <p:cBhvr>
                                        <p:cTn id="25" dur="500"/>
                                        <p:tgtEl>
                                          <p:spTgt spid="2560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25610"/>
                                        </p:tgtEl>
                                        <p:attrNameLst>
                                          <p:attrName>style.visibility</p:attrName>
                                        </p:attrNameLst>
                                      </p:cBhvr>
                                      <p:to>
                                        <p:strVal val="visible"/>
                                      </p:to>
                                    </p:set>
                                    <p:animEffect transition="in" filter="dissolve">
                                      <p:cBhvr>
                                        <p:cTn id="30" dur="500"/>
                                        <p:tgtEl>
                                          <p:spTgt spid="25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7" name="Rectangle 2"/>
          <p:cNvSpPr>
            <a:spLocks noGrp="1" noChangeArrowheads="1"/>
          </p:cNvSpPr>
          <p:nvPr>
            <p:ph type="title"/>
          </p:nvPr>
        </p:nvSpPr>
        <p:spPr>
          <a:xfrm>
            <a:off x="34925" y="152400"/>
            <a:ext cx="8066088" cy="731838"/>
          </a:xfrm>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أسباب كراهية اليهود للسامريين</a:t>
            </a:r>
            <a:endParaRPr lang="en-US" sz="3600" b="1" dirty="0">
              <a:latin typeface="Arial" panose="020B0604020202020204" pitchFamily="34" charset="0"/>
              <a:ea typeface="ＭＳ Ｐゴシック" charset="0"/>
              <a:cs typeface="Arial" panose="020B0604020202020204" pitchFamily="34" charset="0"/>
            </a:endParaRPr>
          </a:p>
        </p:txBody>
      </p:sp>
      <p:sp>
        <p:nvSpPr>
          <p:cNvPr id="88067" name="Rectangle 3"/>
          <p:cNvSpPr>
            <a:spLocks noGrp="1" noChangeArrowheads="1"/>
          </p:cNvSpPr>
          <p:nvPr>
            <p:ph type="body" idx="1"/>
          </p:nvPr>
        </p:nvSpPr>
        <p:spPr>
          <a:xfrm>
            <a:off x="4495800" y="1371600"/>
            <a:ext cx="4648200" cy="5257800"/>
          </a:xfrm>
        </p:spPr>
        <p:txBody>
          <a:bodyPr/>
          <a:lstStyle/>
          <a:p>
            <a:pPr marL="377825" indent="-377825" algn="r" eaLnBrk="1" hangingPunct="1">
              <a:lnSpc>
                <a:spcPct val="90000"/>
              </a:lnSpc>
              <a:buFontTx/>
              <a:buNone/>
              <a:defRPr/>
            </a:pPr>
            <a:r>
              <a:rPr lang="ar-JO" sz="2800" u="sng" dirty="0">
                <a:latin typeface="Arial" panose="020B0604020202020204" pitchFamily="34" charset="0"/>
                <a:ea typeface="ＭＳ Ｐゴシック" charset="0"/>
                <a:cs typeface="Arial" panose="020B0604020202020204" pitchFamily="34" charset="0"/>
              </a:rPr>
              <a:t>أنظر إلى 2 مل 17: 24-33</a:t>
            </a:r>
            <a:endParaRPr lang="en-US" sz="2800" u="sng" dirty="0">
              <a:latin typeface="Arial" panose="020B0604020202020204" pitchFamily="34" charset="0"/>
              <a:ea typeface="ＭＳ Ｐゴシック" charset="0"/>
              <a:cs typeface="Arial" panose="020B0604020202020204" pitchFamily="34" charset="0"/>
            </a:endParaRPr>
          </a:p>
          <a:p>
            <a:pPr marL="377825" indent="-377825" algn="r" rtl="1" eaLnBrk="1" hangingPunct="1">
              <a:lnSpc>
                <a:spcPct val="90000"/>
              </a:lnSpc>
              <a:buFontTx/>
              <a:buNone/>
              <a:defRPr/>
            </a:pPr>
            <a:r>
              <a:rPr lang="en-US" sz="2800" dirty="0">
                <a:latin typeface="Arial" panose="020B0604020202020204" pitchFamily="34" charset="0"/>
                <a:ea typeface="ＭＳ Ｐゴシック" charset="0"/>
                <a:cs typeface="Arial" panose="020B0604020202020204" pitchFamily="34" charset="0"/>
              </a:rPr>
              <a:t>•	</a:t>
            </a:r>
            <a:r>
              <a:rPr lang="ar-JO" sz="2800" dirty="0">
                <a:latin typeface="Arial" panose="020B0604020202020204" pitchFamily="34" charset="0"/>
                <a:ea typeface="ＭＳ Ｐゴシック" charset="0"/>
                <a:cs typeface="Arial" panose="020B0604020202020204" pitchFamily="34" charset="0"/>
              </a:rPr>
              <a:t>أصل مختلط</a:t>
            </a:r>
            <a:endParaRPr lang="en-US" sz="2800" dirty="0">
              <a:latin typeface="Arial" panose="020B0604020202020204" pitchFamily="34" charset="0"/>
              <a:ea typeface="ＭＳ Ｐゴシック" charset="0"/>
              <a:cs typeface="Arial" panose="020B0604020202020204" pitchFamily="34" charset="0"/>
            </a:endParaRPr>
          </a:p>
          <a:p>
            <a:pPr marL="377825" indent="-377825" algn="r" rtl="1" eaLnBrk="1" hangingPunct="1">
              <a:lnSpc>
                <a:spcPct val="90000"/>
              </a:lnSpc>
              <a:buFontTx/>
              <a:buNone/>
              <a:defRPr/>
            </a:pPr>
            <a:r>
              <a:rPr lang="en-US" sz="2800" dirty="0">
                <a:latin typeface="Arial" panose="020B0604020202020204" pitchFamily="34" charset="0"/>
                <a:ea typeface="ＭＳ Ｐゴシック" charset="0"/>
                <a:cs typeface="Arial" panose="020B0604020202020204" pitchFamily="34" charset="0"/>
              </a:rPr>
              <a:t>•	</a:t>
            </a:r>
            <a:r>
              <a:rPr lang="ar-JO" sz="2800" dirty="0">
                <a:latin typeface="Arial" panose="020B0604020202020204" pitchFamily="34" charset="0"/>
                <a:ea typeface="ＭＳ Ｐゴシック" charset="0"/>
                <a:cs typeface="Arial" panose="020B0604020202020204" pitchFamily="34" charset="0"/>
              </a:rPr>
              <a:t>الوثنية</a:t>
            </a:r>
            <a:endParaRPr lang="en-US" sz="2800" dirty="0">
              <a:latin typeface="Arial" panose="020B0604020202020204" pitchFamily="34" charset="0"/>
              <a:ea typeface="ＭＳ Ｐゴシック" charset="0"/>
              <a:cs typeface="Arial" panose="020B0604020202020204" pitchFamily="34" charset="0"/>
            </a:endParaRPr>
          </a:p>
          <a:p>
            <a:pPr marL="377825" indent="-377825" algn="r" rtl="1" eaLnBrk="1" hangingPunct="1">
              <a:lnSpc>
                <a:spcPct val="90000"/>
              </a:lnSpc>
              <a:buFontTx/>
              <a:buNone/>
              <a:defRPr/>
            </a:pPr>
            <a:r>
              <a:rPr lang="en-US" sz="2800" dirty="0">
                <a:latin typeface="Arial" panose="020B0604020202020204" pitchFamily="34" charset="0"/>
                <a:ea typeface="ＭＳ Ｐゴシック" charset="0"/>
                <a:cs typeface="Arial" panose="020B0604020202020204" pitchFamily="34" charset="0"/>
              </a:rPr>
              <a:t>•	</a:t>
            </a:r>
            <a:r>
              <a:rPr lang="ar-JO" sz="2800" dirty="0">
                <a:latin typeface="Arial" panose="020B0604020202020204" pitchFamily="34" charset="0"/>
                <a:ea typeface="ＭＳ Ｐゴシック" charset="0"/>
                <a:cs typeface="Arial" panose="020B0604020202020204" pitchFamily="34" charset="0"/>
              </a:rPr>
              <a:t>معارضة إصلاحات عزرا</a:t>
            </a:r>
            <a:endParaRPr lang="en-US" sz="2800" dirty="0">
              <a:latin typeface="Arial" panose="020B0604020202020204" pitchFamily="34" charset="0"/>
              <a:ea typeface="ＭＳ Ｐゴシック" charset="0"/>
              <a:cs typeface="Arial" panose="020B0604020202020204" pitchFamily="34" charset="0"/>
            </a:endParaRPr>
          </a:p>
          <a:p>
            <a:pPr marL="377825" indent="-377825" algn="r" rtl="1" eaLnBrk="1" hangingPunct="1">
              <a:lnSpc>
                <a:spcPct val="90000"/>
              </a:lnSpc>
              <a:buFontTx/>
              <a:buNone/>
              <a:defRPr/>
            </a:pPr>
            <a:r>
              <a:rPr lang="en-US" sz="2800" dirty="0">
                <a:latin typeface="Arial" panose="020B0604020202020204" pitchFamily="34" charset="0"/>
                <a:ea typeface="ＭＳ Ｐゴシック" charset="0"/>
                <a:cs typeface="Arial" panose="020B0604020202020204" pitchFamily="34" charset="0"/>
              </a:rPr>
              <a:t>•	</a:t>
            </a:r>
            <a:r>
              <a:rPr lang="ar-JO" sz="2800" dirty="0">
                <a:latin typeface="Arial" panose="020B0604020202020204" pitchFamily="34" charset="0"/>
                <a:ea typeface="ＭＳ Ｐゴシック" charset="0"/>
                <a:cs typeface="Arial" panose="020B0604020202020204" pitchFamily="34" charset="0"/>
              </a:rPr>
              <a:t>التوفيق بين المعتقدات</a:t>
            </a:r>
            <a:endParaRPr lang="en-US" sz="2800" dirty="0">
              <a:latin typeface="Arial" panose="020B0604020202020204" pitchFamily="34" charset="0"/>
              <a:ea typeface="ＭＳ Ｐゴシック" charset="0"/>
              <a:cs typeface="Arial" panose="020B0604020202020204" pitchFamily="34" charset="0"/>
            </a:endParaRPr>
          </a:p>
          <a:p>
            <a:pPr marL="377825" indent="-377825" algn="r" rtl="1" eaLnBrk="1" hangingPunct="1">
              <a:lnSpc>
                <a:spcPct val="90000"/>
              </a:lnSpc>
              <a:buFontTx/>
              <a:buNone/>
              <a:defRPr/>
            </a:pPr>
            <a:r>
              <a:rPr lang="en-US" sz="2800" dirty="0">
                <a:latin typeface="Arial" panose="020B0604020202020204" pitchFamily="34" charset="0"/>
                <a:ea typeface="ＭＳ Ｐゴシック" charset="0"/>
                <a:cs typeface="Arial" panose="020B0604020202020204" pitchFamily="34" charset="0"/>
              </a:rPr>
              <a:t>•	</a:t>
            </a:r>
            <a:r>
              <a:rPr lang="ar-JO" sz="2800" dirty="0">
                <a:latin typeface="Arial" panose="020B0604020202020204" pitchFamily="34" charset="0"/>
                <a:ea typeface="ＭＳ Ｐゴシック" charset="0"/>
                <a:cs typeface="Arial" panose="020B0604020202020204" pitchFamily="34" charset="0"/>
              </a:rPr>
              <a:t>الهيكل على جبل جرزيم</a:t>
            </a:r>
            <a:endParaRPr lang="en-US" sz="2800" dirty="0">
              <a:latin typeface="Arial" panose="020B0604020202020204" pitchFamily="34" charset="0"/>
              <a:ea typeface="ＭＳ Ｐゴシック" charset="0"/>
              <a:cs typeface="Arial" panose="020B0604020202020204" pitchFamily="34" charset="0"/>
            </a:endParaRPr>
          </a:p>
          <a:p>
            <a:pPr marL="377825" indent="-377825" algn="r" rtl="1" eaLnBrk="1" hangingPunct="1">
              <a:lnSpc>
                <a:spcPct val="90000"/>
              </a:lnSpc>
              <a:buFontTx/>
              <a:buNone/>
              <a:defRPr/>
            </a:pPr>
            <a:r>
              <a:rPr lang="en-US" sz="2800" dirty="0">
                <a:latin typeface="Arial" panose="020B0604020202020204" pitchFamily="34" charset="0"/>
                <a:ea typeface="ＭＳ Ｐゴシック" charset="0"/>
                <a:cs typeface="Arial" panose="020B0604020202020204" pitchFamily="34" charset="0"/>
              </a:rPr>
              <a:t>•	</a:t>
            </a:r>
            <a:r>
              <a:rPr lang="ar-JO" sz="2800" dirty="0">
                <a:latin typeface="Arial" panose="020B0604020202020204" pitchFamily="34" charset="0"/>
                <a:ea typeface="ＭＳ Ｐゴシック" charset="0"/>
                <a:cs typeface="Arial" panose="020B0604020202020204" pitchFamily="34" charset="0"/>
              </a:rPr>
              <a:t>إلقاء عظام بشرية على هيكل أورشليم</a:t>
            </a:r>
            <a:endParaRPr lang="en-US" sz="2800" dirty="0">
              <a:latin typeface="Arial" panose="020B0604020202020204" pitchFamily="34" charset="0"/>
              <a:ea typeface="ＭＳ Ｐゴシック" charset="0"/>
              <a:cs typeface="Arial" panose="020B0604020202020204" pitchFamily="34" charset="0"/>
            </a:endParaRPr>
          </a:p>
          <a:p>
            <a:pPr marL="377825" indent="-377825" algn="r" rtl="1" eaLnBrk="1" hangingPunct="1">
              <a:lnSpc>
                <a:spcPct val="90000"/>
              </a:lnSpc>
              <a:buFontTx/>
              <a:buNone/>
              <a:defRPr/>
            </a:pPr>
            <a:r>
              <a:rPr lang="en-US" sz="2800" dirty="0">
                <a:latin typeface="Arial" panose="020B0604020202020204" pitchFamily="34" charset="0"/>
                <a:ea typeface="ＭＳ Ｐゴシック" charset="0"/>
                <a:cs typeface="Arial" panose="020B0604020202020204" pitchFamily="34" charset="0"/>
              </a:rPr>
              <a:t>•	</a:t>
            </a:r>
            <a:r>
              <a:rPr lang="ar-JO" sz="2800" dirty="0">
                <a:latin typeface="Arial" panose="020B0604020202020204" pitchFamily="34" charset="0"/>
                <a:ea typeface="ＭＳ Ｐゴシック" charset="0"/>
                <a:cs typeface="Arial" panose="020B0604020202020204" pitchFamily="34" charset="0"/>
              </a:rPr>
              <a:t>مهاجمة المسافرين اليهود</a:t>
            </a:r>
            <a:endParaRPr lang="en-US" sz="2800" dirty="0">
              <a:latin typeface="Arial" panose="020B0604020202020204" pitchFamily="34" charset="0"/>
              <a:ea typeface="ＭＳ Ｐゴシック" charset="0"/>
              <a:cs typeface="Arial" panose="020B0604020202020204" pitchFamily="34" charset="0"/>
            </a:endParaRPr>
          </a:p>
        </p:txBody>
      </p:sp>
      <p:pic>
        <p:nvPicPr>
          <p:cNvPr id="116739" name="Picture 4" descr="23JC-Palestin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676400"/>
            <a:ext cx="4459288"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1295400" y="3352800"/>
            <a:ext cx="2790825" cy="900113"/>
            <a:chOff x="816" y="1776"/>
            <a:chExt cx="1758" cy="567"/>
          </a:xfrm>
        </p:grpSpPr>
        <p:sp>
          <p:nvSpPr>
            <p:cNvPr id="116755" name="Text Box 6"/>
            <p:cNvSpPr txBox="1">
              <a:spLocks noChangeArrowheads="1"/>
            </p:cNvSpPr>
            <p:nvPr/>
          </p:nvSpPr>
          <p:spPr bwMode="auto">
            <a:xfrm>
              <a:off x="1056" y="1910"/>
              <a:ext cx="1518"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3B76"/>
                  </a:solidFill>
                  <a:effectLst/>
                  <a:uLnTx/>
                  <a:uFillTx/>
                  <a:latin typeface="Verdana" charset="0"/>
                  <a:ea typeface="ＭＳ Ｐゴシック" charset="0"/>
                </a:rPr>
                <a:t>Gerizim Temple</a:t>
              </a:r>
            </a:p>
          </p:txBody>
        </p:sp>
        <p:pic>
          <p:nvPicPr>
            <p:cNvPr id="116756" name="Picture 7" descr="j028216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6" y="1776"/>
              <a:ext cx="321" cy="5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8"/>
          <p:cNvGrpSpPr>
            <a:grpSpLocks/>
          </p:cNvGrpSpPr>
          <p:nvPr/>
        </p:nvGrpSpPr>
        <p:grpSpPr bwMode="auto">
          <a:xfrm>
            <a:off x="990600" y="5715000"/>
            <a:ext cx="3233738" cy="900113"/>
            <a:chOff x="624" y="3264"/>
            <a:chExt cx="2037" cy="567"/>
          </a:xfrm>
        </p:grpSpPr>
        <p:sp>
          <p:nvSpPr>
            <p:cNvPr id="116753" name="Text Box 9"/>
            <p:cNvSpPr txBox="1">
              <a:spLocks noChangeArrowheads="1"/>
            </p:cNvSpPr>
            <p:nvPr/>
          </p:nvSpPr>
          <p:spPr bwMode="auto">
            <a:xfrm>
              <a:off x="912" y="3446"/>
              <a:ext cx="1749"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3B76"/>
                  </a:solidFill>
                  <a:effectLst/>
                  <a:uLnTx/>
                  <a:uFillTx/>
                  <a:latin typeface="Verdana" charset="0"/>
                  <a:ea typeface="ＭＳ Ｐゴシック" charset="0"/>
                </a:rPr>
                <a:t>Jerusalem Temple</a:t>
              </a:r>
            </a:p>
          </p:txBody>
        </p:sp>
        <p:pic>
          <p:nvPicPr>
            <p:cNvPr id="116754" name="Picture 10" descr="j028216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4" y="3264"/>
              <a:ext cx="321" cy="5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4" name="Group 11"/>
          <p:cNvGrpSpPr>
            <a:grpSpLocks/>
          </p:cNvGrpSpPr>
          <p:nvPr/>
        </p:nvGrpSpPr>
        <p:grpSpPr bwMode="auto">
          <a:xfrm>
            <a:off x="838200" y="533400"/>
            <a:ext cx="2133600" cy="3124200"/>
            <a:chOff x="528" y="336"/>
            <a:chExt cx="1344" cy="1968"/>
          </a:xfrm>
        </p:grpSpPr>
        <p:sp>
          <p:nvSpPr>
            <p:cNvPr id="116750" name="AutoShape 12"/>
            <p:cNvSpPr>
              <a:spLocks noChangeArrowheads="1"/>
            </p:cNvSpPr>
            <p:nvPr/>
          </p:nvSpPr>
          <p:spPr bwMode="auto">
            <a:xfrm rot="2303612">
              <a:off x="1680" y="720"/>
              <a:ext cx="192" cy="1584"/>
            </a:xfrm>
            <a:prstGeom prst="upArrow">
              <a:avLst>
                <a:gd name="adj1" fmla="val 50000"/>
                <a:gd name="adj2" fmla="val 206250"/>
              </a:avLst>
            </a:prstGeom>
            <a:solidFill>
              <a:srgbClr val="FF0000"/>
            </a:solidFill>
            <a:ln w="9525">
              <a:solidFill>
                <a:schemeClr val="tx1"/>
              </a:solidFill>
              <a:miter lim="800000"/>
              <a:headEnd/>
              <a:tailEnd/>
            </a:ln>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charset="0"/>
                <a:ea typeface="ＭＳ Ｐゴシック" charset="0"/>
              </a:endParaRPr>
            </a:p>
          </p:txBody>
        </p:sp>
        <p:sp>
          <p:nvSpPr>
            <p:cNvPr id="116751" name="AutoShape 13"/>
            <p:cNvSpPr>
              <a:spLocks noChangeArrowheads="1"/>
            </p:cNvSpPr>
            <p:nvPr/>
          </p:nvSpPr>
          <p:spPr bwMode="auto">
            <a:xfrm rot="1394212">
              <a:off x="1152" y="480"/>
              <a:ext cx="192" cy="1584"/>
            </a:xfrm>
            <a:prstGeom prst="upArrow">
              <a:avLst>
                <a:gd name="adj1" fmla="val 50000"/>
                <a:gd name="adj2" fmla="val 206250"/>
              </a:avLst>
            </a:prstGeom>
            <a:solidFill>
              <a:srgbClr val="FF0000"/>
            </a:solidFill>
            <a:ln w="9525">
              <a:solidFill>
                <a:schemeClr val="tx1"/>
              </a:solidFill>
              <a:miter lim="800000"/>
              <a:headEnd/>
              <a:tailEnd/>
            </a:ln>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charset="0"/>
                <a:ea typeface="ＭＳ Ｐゴシック" charset="0"/>
              </a:endParaRPr>
            </a:p>
          </p:txBody>
        </p:sp>
        <p:sp>
          <p:nvSpPr>
            <p:cNvPr id="116752" name="AutoShape 14"/>
            <p:cNvSpPr>
              <a:spLocks noChangeArrowheads="1"/>
            </p:cNvSpPr>
            <p:nvPr/>
          </p:nvSpPr>
          <p:spPr bwMode="auto">
            <a:xfrm rot="307897">
              <a:off x="528" y="336"/>
              <a:ext cx="192" cy="1584"/>
            </a:xfrm>
            <a:prstGeom prst="upArrow">
              <a:avLst>
                <a:gd name="adj1" fmla="val 50000"/>
                <a:gd name="adj2" fmla="val 206250"/>
              </a:avLst>
            </a:prstGeom>
            <a:solidFill>
              <a:srgbClr val="FF0000"/>
            </a:solidFill>
            <a:ln w="9525">
              <a:solidFill>
                <a:schemeClr val="tx1"/>
              </a:solidFill>
              <a:miter lim="800000"/>
              <a:headEnd/>
              <a:tailEnd/>
            </a:ln>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charset="0"/>
                <a:ea typeface="ＭＳ Ｐゴシック" charset="0"/>
              </a:endParaRPr>
            </a:p>
          </p:txBody>
        </p:sp>
      </p:grpSp>
      <p:grpSp>
        <p:nvGrpSpPr>
          <p:cNvPr id="5" name="Group 15"/>
          <p:cNvGrpSpPr>
            <a:grpSpLocks/>
          </p:cNvGrpSpPr>
          <p:nvPr/>
        </p:nvGrpSpPr>
        <p:grpSpPr bwMode="auto">
          <a:xfrm>
            <a:off x="533400" y="838200"/>
            <a:ext cx="3695700" cy="2590800"/>
            <a:chOff x="336" y="528"/>
            <a:chExt cx="2328" cy="1632"/>
          </a:xfrm>
        </p:grpSpPr>
        <p:sp>
          <p:nvSpPr>
            <p:cNvPr id="116747" name="AutoShape 16"/>
            <p:cNvSpPr>
              <a:spLocks noChangeArrowheads="1"/>
            </p:cNvSpPr>
            <p:nvPr/>
          </p:nvSpPr>
          <p:spPr bwMode="auto">
            <a:xfrm rot="3332403" flipV="1">
              <a:off x="1776" y="984"/>
              <a:ext cx="192" cy="1584"/>
            </a:xfrm>
            <a:prstGeom prst="upArrow">
              <a:avLst>
                <a:gd name="adj1" fmla="val 50000"/>
                <a:gd name="adj2" fmla="val 206250"/>
              </a:avLst>
            </a:prstGeom>
            <a:solidFill>
              <a:schemeClr val="bg2"/>
            </a:solidFill>
            <a:ln w="9525">
              <a:solidFill>
                <a:schemeClr val="tx1"/>
              </a:solidFill>
              <a:miter lim="800000"/>
              <a:headEnd/>
              <a:tailEnd/>
            </a:ln>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charset="0"/>
                <a:ea typeface="ＭＳ Ｐゴシック" charset="0"/>
              </a:endParaRPr>
            </a:p>
          </p:txBody>
        </p:sp>
        <p:sp>
          <p:nvSpPr>
            <p:cNvPr id="116748" name="AutoShape 17"/>
            <p:cNvSpPr>
              <a:spLocks noChangeArrowheads="1"/>
            </p:cNvSpPr>
            <p:nvPr/>
          </p:nvSpPr>
          <p:spPr bwMode="auto">
            <a:xfrm rot="457570" flipV="1">
              <a:off x="816" y="576"/>
              <a:ext cx="192" cy="1584"/>
            </a:xfrm>
            <a:prstGeom prst="upArrow">
              <a:avLst>
                <a:gd name="adj1" fmla="val 50000"/>
                <a:gd name="adj2" fmla="val 206250"/>
              </a:avLst>
            </a:prstGeom>
            <a:solidFill>
              <a:schemeClr val="bg2"/>
            </a:solidFill>
            <a:ln w="9525">
              <a:solidFill>
                <a:schemeClr val="tx1"/>
              </a:solidFill>
              <a:miter lim="800000"/>
              <a:headEnd/>
              <a:tailEnd/>
            </a:ln>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charset="0"/>
                <a:ea typeface="ＭＳ Ｐゴシック" charset="0"/>
              </a:endParaRPr>
            </a:p>
          </p:txBody>
        </p:sp>
        <p:sp>
          <p:nvSpPr>
            <p:cNvPr id="116749" name="AutoShape 18"/>
            <p:cNvSpPr>
              <a:spLocks noChangeArrowheads="1"/>
            </p:cNvSpPr>
            <p:nvPr/>
          </p:nvSpPr>
          <p:spPr bwMode="auto">
            <a:xfrm rot="21292103" flipV="1">
              <a:off x="336" y="528"/>
              <a:ext cx="192" cy="1584"/>
            </a:xfrm>
            <a:prstGeom prst="upArrow">
              <a:avLst>
                <a:gd name="adj1" fmla="val 50000"/>
                <a:gd name="adj2" fmla="val 206250"/>
              </a:avLst>
            </a:prstGeom>
            <a:solidFill>
              <a:schemeClr val="bg2"/>
            </a:solidFill>
            <a:ln w="9525">
              <a:solidFill>
                <a:schemeClr val="tx1"/>
              </a:solidFill>
              <a:miter lim="800000"/>
              <a:headEnd/>
              <a:tailEnd/>
            </a:ln>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charset="0"/>
                <a:ea typeface="ＭＳ Ｐゴシック" charset="0"/>
              </a:endParaRPr>
            </a:p>
          </p:txBody>
        </p:sp>
      </p:grpSp>
      <p:sp>
        <p:nvSpPr>
          <p:cNvPr id="116744" name="Text Box 19"/>
          <p:cNvSpPr txBox="1">
            <a:spLocks noChangeArrowheads="1"/>
          </p:cNvSpPr>
          <p:nvPr/>
        </p:nvSpPr>
        <p:spPr bwMode="auto">
          <a:xfrm>
            <a:off x="8247063" y="0"/>
            <a:ext cx="617477"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Verdana" charset="0"/>
                <a:ea typeface="ＭＳ Ｐゴシック" charset="0"/>
              </a:rPr>
              <a:t>107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Verdana" charset="0"/>
                <a:ea typeface="ＭＳ Ｐゴシック" charset="0"/>
              </a:rPr>
              <a:t>115</a:t>
            </a:r>
            <a:endParaRPr kumimoji="0" lang="en-US" sz="2000" b="1" i="0" u="none" strike="noStrike" kern="1200" cap="none" spc="0" normalizeH="0" baseline="0" noProof="0" dirty="0">
              <a:ln>
                <a:noFill/>
              </a:ln>
              <a:solidFill>
                <a:srgbClr val="FFFFFF"/>
              </a:solidFill>
              <a:effectLst/>
              <a:uLnTx/>
              <a:uFillTx/>
              <a:latin typeface="Verdana" charset="0"/>
              <a:ea typeface="ＭＳ Ｐゴシック" charset="0"/>
            </a:endParaRPr>
          </a:p>
        </p:txBody>
      </p:sp>
      <p:sp>
        <p:nvSpPr>
          <p:cNvPr id="88085" name="Freeform 21"/>
          <p:cNvSpPr>
            <a:spLocks/>
          </p:cNvSpPr>
          <p:nvPr/>
        </p:nvSpPr>
        <p:spPr bwMode="auto">
          <a:xfrm>
            <a:off x="1176338" y="1725613"/>
            <a:ext cx="1516062" cy="4359275"/>
          </a:xfrm>
          <a:custGeom>
            <a:avLst/>
            <a:gdLst>
              <a:gd name="T0" fmla="*/ 2147483647 w 955"/>
              <a:gd name="T1" fmla="*/ 2147483647 h 2746"/>
              <a:gd name="T2" fmla="*/ 2147483647 w 955"/>
              <a:gd name="T3" fmla="*/ 2147483647 h 2746"/>
              <a:gd name="T4" fmla="*/ 2147483647 w 955"/>
              <a:gd name="T5" fmla="*/ 2147483647 h 2746"/>
              <a:gd name="T6" fmla="*/ 2147483647 w 955"/>
              <a:gd name="T7" fmla="*/ 2147483647 h 2746"/>
              <a:gd name="T8" fmla="*/ 2147483647 w 955"/>
              <a:gd name="T9" fmla="*/ 2147483647 h 2746"/>
              <a:gd name="T10" fmla="*/ 2147483647 w 955"/>
              <a:gd name="T11" fmla="*/ 2147483647 h 2746"/>
              <a:gd name="T12" fmla="*/ 2147483647 w 955"/>
              <a:gd name="T13" fmla="*/ 2147483647 h 2746"/>
              <a:gd name="T14" fmla="*/ 2147483647 w 955"/>
              <a:gd name="T15" fmla="*/ 2147483647 h 2746"/>
              <a:gd name="T16" fmla="*/ 2147483647 w 955"/>
              <a:gd name="T17" fmla="*/ 2147483647 h 2746"/>
              <a:gd name="T18" fmla="*/ 2147483647 w 955"/>
              <a:gd name="T19" fmla="*/ 2147483647 h 2746"/>
              <a:gd name="T20" fmla="*/ 2147483647 w 955"/>
              <a:gd name="T21" fmla="*/ 2147483647 h 2746"/>
              <a:gd name="T22" fmla="*/ 2147483647 w 955"/>
              <a:gd name="T23" fmla="*/ 2147483647 h 2746"/>
              <a:gd name="T24" fmla="*/ 2147483647 w 955"/>
              <a:gd name="T25" fmla="*/ 2147483647 h 2746"/>
              <a:gd name="T26" fmla="*/ 2147483647 w 955"/>
              <a:gd name="T27" fmla="*/ 2147483647 h 2746"/>
              <a:gd name="T28" fmla="*/ 2147483647 w 955"/>
              <a:gd name="T29" fmla="*/ 2147483647 h 2746"/>
              <a:gd name="T30" fmla="*/ 2147483647 w 955"/>
              <a:gd name="T31" fmla="*/ 2147483647 h 2746"/>
              <a:gd name="T32" fmla="*/ 2147483647 w 955"/>
              <a:gd name="T33" fmla="*/ 2147483647 h 27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55"/>
              <a:gd name="T52" fmla="*/ 0 h 2746"/>
              <a:gd name="T53" fmla="*/ 955 w 955"/>
              <a:gd name="T54" fmla="*/ 2746 h 27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55" h="2746">
                <a:moveTo>
                  <a:pt x="191" y="2746"/>
                </a:moveTo>
                <a:cubicBezTo>
                  <a:pt x="276" y="2718"/>
                  <a:pt x="367" y="2719"/>
                  <a:pt x="453" y="2694"/>
                </a:cubicBezTo>
                <a:cubicBezTo>
                  <a:pt x="510" y="2678"/>
                  <a:pt x="575" y="2616"/>
                  <a:pt x="631" y="2610"/>
                </a:cubicBezTo>
                <a:cubicBezTo>
                  <a:pt x="686" y="2604"/>
                  <a:pt x="742" y="2603"/>
                  <a:pt x="798" y="2599"/>
                </a:cubicBezTo>
                <a:cubicBezTo>
                  <a:pt x="955" y="2562"/>
                  <a:pt x="809" y="2332"/>
                  <a:pt x="788" y="2222"/>
                </a:cubicBezTo>
                <a:cubicBezTo>
                  <a:pt x="795" y="2136"/>
                  <a:pt x="802" y="2062"/>
                  <a:pt x="830" y="1982"/>
                </a:cubicBezTo>
                <a:cubicBezTo>
                  <a:pt x="821" y="1904"/>
                  <a:pt x="813" y="1836"/>
                  <a:pt x="788" y="1762"/>
                </a:cubicBezTo>
                <a:cubicBezTo>
                  <a:pt x="779" y="1735"/>
                  <a:pt x="767" y="1678"/>
                  <a:pt x="767" y="1678"/>
                </a:cubicBezTo>
                <a:cubicBezTo>
                  <a:pt x="782" y="1579"/>
                  <a:pt x="764" y="1625"/>
                  <a:pt x="819" y="1542"/>
                </a:cubicBezTo>
                <a:cubicBezTo>
                  <a:pt x="826" y="1531"/>
                  <a:pt x="840" y="1510"/>
                  <a:pt x="840" y="1510"/>
                </a:cubicBezTo>
                <a:cubicBezTo>
                  <a:pt x="808" y="1081"/>
                  <a:pt x="825" y="651"/>
                  <a:pt x="851" y="222"/>
                </a:cubicBezTo>
                <a:cubicBezTo>
                  <a:pt x="847" y="187"/>
                  <a:pt x="851" y="150"/>
                  <a:pt x="840" y="117"/>
                </a:cubicBezTo>
                <a:cubicBezTo>
                  <a:pt x="836" y="104"/>
                  <a:pt x="790" y="87"/>
                  <a:pt x="778" y="86"/>
                </a:cubicBezTo>
                <a:cubicBezTo>
                  <a:pt x="722" y="80"/>
                  <a:pt x="666" y="79"/>
                  <a:pt x="610" y="75"/>
                </a:cubicBezTo>
                <a:cubicBezTo>
                  <a:pt x="510" y="51"/>
                  <a:pt x="409" y="43"/>
                  <a:pt x="306" y="34"/>
                </a:cubicBezTo>
                <a:cubicBezTo>
                  <a:pt x="224" y="5"/>
                  <a:pt x="306" y="31"/>
                  <a:pt x="128" y="13"/>
                </a:cubicBezTo>
                <a:cubicBezTo>
                  <a:pt x="0" y="0"/>
                  <a:pt x="113" y="2"/>
                  <a:pt x="34" y="2"/>
                </a:cubicBezTo>
              </a:path>
            </a:pathLst>
          </a:custGeom>
          <a:noFill/>
          <a:ln w="76200">
            <a:solidFill>
              <a:srgbClr val="990099"/>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16746" name="Text Box 22"/>
          <p:cNvSpPr txBox="1">
            <a:spLocks noChangeArrowheads="1"/>
          </p:cNvSpPr>
          <p:nvPr/>
        </p:nvSpPr>
        <p:spPr bwMode="auto">
          <a:xfrm>
            <a:off x="2051050" y="6524625"/>
            <a:ext cx="4302781" cy="3693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كولمان، دليل اليوم لأوقات الكتاب المقدس وعاداته، ٢٥٤</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88067">
                                            <p:txEl>
                                              <p:pRg st="0" end="0"/>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88067">
                                            <p:txEl>
                                              <p:pRg st="1" end="1"/>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88067">
                                            <p:txEl>
                                              <p:pRg st="2" end="2"/>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88067">
                                            <p:txEl>
                                              <p:pRg st="3" end="3"/>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88067">
                                            <p:txEl>
                                              <p:pRg st="4" end="4"/>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88067">
                                            <p:txEl>
                                              <p:pRg st="5" end="5"/>
                                            </p:txEl>
                                          </p:spTgt>
                                        </p:tgtEl>
                                        <p:attrNameLst>
                                          <p:attrName>style.visibility</p:attrName>
                                        </p:attrNameLst>
                                      </p:cBhvr>
                                      <p:to>
                                        <p:strVal val="visible"/>
                                      </p:to>
                                    </p:set>
                                  </p:childTnLst>
                                </p:cTn>
                              </p:par>
                            </p:childTnLst>
                          </p:cTn>
                        </p:par>
                        <p:par>
                          <p:cTn id="37" fill="hold" nodeType="afterGroup">
                            <p:stCondLst>
                              <p:cond delay="500"/>
                            </p:stCondLst>
                            <p:childTnLst>
                              <p:par>
                                <p:cTn id="38" presetID="15" presetClass="entr" presetSubtype="0"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1000" fill="hold"/>
                                        <p:tgtEl>
                                          <p:spTgt spid="2"/>
                                        </p:tgtEl>
                                        <p:attrNameLst>
                                          <p:attrName>ppt_w</p:attrName>
                                        </p:attrNameLst>
                                      </p:cBhvr>
                                      <p:tavLst>
                                        <p:tav tm="0">
                                          <p:val>
                                            <p:fltVal val="0"/>
                                          </p:val>
                                        </p:tav>
                                        <p:tav tm="100000">
                                          <p:val>
                                            <p:strVal val="#ppt_w"/>
                                          </p:val>
                                        </p:tav>
                                      </p:tavLst>
                                    </p:anim>
                                    <p:anim calcmode="lin" valueType="num">
                                      <p:cBhvr>
                                        <p:cTn id="41" dur="1000" fill="hold"/>
                                        <p:tgtEl>
                                          <p:spTgt spid="2"/>
                                        </p:tgtEl>
                                        <p:attrNameLst>
                                          <p:attrName>ppt_h</p:attrName>
                                        </p:attrNameLst>
                                      </p:cBhvr>
                                      <p:tavLst>
                                        <p:tav tm="0">
                                          <p:val>
                                            <p:fltVal val="0"/>
                                          </p:val>
                                        </p:tav>
                                        <p:tav tm="100000">
                                          <p:val>
                                            <p:strVal val="#ppt_h"/>
                                          </p:val>
                                        </p:tav>
                                      </p:tavLst>
                                    </p:anim>
                                    <p:anim calcmode="lin" valueType="num">
                                      <p:cBhvr>
                                        <p:cTn id="42"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44" fill="hold" nodeType="afterGroup">
                            <p:stCondLst>
                              <p:cond delay="1500"/>
                            </p:stCondLst>
                            <p:childTnLst>
                              <p:par>
                                <p:cTn id="45" presetID="15" presetClass="entr" presetSubtype="0" fill="hold" nodeType="after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1000" fill="hold"/>
                                        <p:tgtEl>
                                          <p:spTgt spid="3"/>
                                        </p:tgtEl>
                                        <p:attrNameLst>
                                          <p:attrName>ppt_w</p:attrName>
                                        </p:attrNameLst>
                                      </p:cBhvr>
                                      <p:tavLst>
                                        <p:tav tm="0">
                                          <p:val>
                                            <p:fltVal val="0"/>
                                          </p:val>
                                        </p:tav>
                                        <p:tav tm="100000">
                                          <p:val>
                                            <p:strVal val="#ppt_w"/>
                                          </p:val>
                                        </p:tav>
                                      </p:tavLst>
                                    </p:anim>
                                    <p:anim calcmode="lin" valueType="num">
                                      <p:cBhvr>
                                        <p:cTn id="48" dur="1000" fill="hold"/>
                                        <p:tgtEl>
                                          <p:spTgt spid="3"/>
                                        </p:tgtEl>
                                        <p:attrNameLst>
                                          <p:attrName>ppt_h</p:attrName>
                                        </p:attrNameLst>
                                      </p:cBhvr>
                                      <p:tavLst>
                                        <p:tav tm="0">
                                          <p:val>
                                            <p:fltVal val="0"/>
                                          </p:val>
                                        </p:tav>
                                        <p:tav tm="100000">
                                          <p:val>
                                            <p:strVal val="#ppt_h"/>
                                          </p:val>
                                        </p:tav>
                                      </p:tavLst>
                                    </p:anim>
                                    <p:anim calcmode="lin" valueType="num">
                                      <p:cBhvr>
                                        <p:cTn id="4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88067">
                                            <p:txEl>
                                              <p:pRg st="6" end="6"/>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88067">
                                            <p:txEl>
                                              <p:pRg st="7" end="7"/>
                                            </p:txEl>
                                          </p:spTgt>
                                        </p:tgtEl>
                                        <p:attrNameLst>
                                          <p:attrName>style.visibility</p:attrName>
                                        </p:attrNameLst>
                                      </p:cBhvr>
                                      <p:to>
                                        <p:strVal val="visible"/>
                                      </p:to>
                                    </p:set>
                                  </p:childTnLst>
                                </p:cTn>
                              </p:par>
                            </p:childTnLst>
                          </p:cTn>
                        </p:par>
                        <p:par>
                          <p:cTn id="59" fill="hold" nodeType="afterGroup">
                            <p:stCondLst>
                              <p:cond delay="500"/>
                            </p:stCondLst>
                            <p:childTnLst>
                              <p:par>
                                <p:cTn id="60" presetID="22" presetClass="entr" presetSubtype="4" fill="hold" grpId="0" nodeType="afterEffect">
                                  <p:stCondLst>
                                    <p:cond delay="0"/>
                                  </p:stCondLst>
                                  <p:childTnLst>
                                    <p:set>
                                      <p:cBhvr>
                                        <p:cTn id="61" dur="1" fill="hold">
                                          <p:stCondLst>
                                            <p:cond delay="0"/>
                                          </p:stCondLst>
                                        </p:cTn>
                                        <p:tgtEl>
                                          <p:spTgt spid="88085"/>
                                        </p:tgtEl>
                                        <p:attrNameLst>
                                          <p:attrName>style.visibility</p:attrName>
                                        </p:attrNameLst>
                                      </p:cBhvr>
                                      <p:to>
                                        <p:strVal val="visible"/>
                                      </p:to>
                                    </p:set>
                                    <p:animEffect transition="in" filter="wipe(down)">
                                      <p:cBhvr>
                                        <p:cTn id="62" dur="500"/>
                                        <p:tgtEl>
                                          <p:spTgt spid="88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autoUpdateAnimBg="0"/>
      <p:bldP spid="8808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masadacablecar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2149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0706" name="Picture 9" descr="southmasad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48213" y="0"/>
            <a:ext cx="43957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1" name="Rectangle 3" descr="Brown marble"/>
          <p:cNvSpPr>
            <a:spLocks noGrp="1" noChangeArrowheads="1"/>
          </p:cNvSpPr>
          <p:nvPr>
            <p:ph type="body" idx="1"/>
          </p:nvPr>
        </p:nvSpPr>
        <p:spPr>
          <a:xfrm>
            <a:off x="381000" y="5638800"/>
            <a:ext cx="8229600" cy="990600"/>
          </a:xfrm>
          <a:blipFill dpi="0" rotWithShape="1">
            <a:blip r:embed="rId5"/>
            <a:srcRect/>
            <a:tile tx="0" ty="0" sx="100000" sy="100000" flip="none" algn="tl"/>
          </a:blipFill>
        </p:spPr>
        <p:txBody>
          <a:bodyPr/>
          <a:lstStyle/>
          <a:p>
            <a:pPr algn="r" rtl="1" eaLnBrk="1" hangingPunct="1">
              <a:lnSpc>
                <a:spcPct val="90000"/>
              </a:lnSpc>
            </a:pPr>
            <a:r>
              <a:rPr lang="ar-JO" dirty="0">
                <a:effectLst/>
                <a:latin typeface="Arial" panose="020B0604020202020204" pitchFamily="34" charset="0"/>
                <a:ea typeface="ＭＳ Ｐゴシック" charset="0"/>
                <a:cs typeface="Arial" panose="020B0604020202020204" pitchFamily="34" charset="0"/>
              </a:rPr>
              <a:t>يمكن للسياح الآن تسلق مسادة بسهولة على المصاعد السويسرية الصنع</a:t>
            </a:r>
            <a:endParaRPr lang="en-US" dirty="0">
              <a:effectLst/>
              <a:latin typeface="Arial" panose="020B0604020202020204" pitchFamily="34" charset="0"/>
              <a:ea typeface="ＭＳ Ｐゴシック" charset="0"/>
              <a:cs typeface="Arial" panose="020B0604020202020204" pitchFamily="34" charset="0"/>
            </a:endParaRPr>
          </a:p>
        </p:txBody>
      </p:sp>
      <p:sp>
        <p:nvSpPr>
          <p:cNvPr id="200708" name="Rectangle 8"/>
          <p:cNvSpPr>
            <a:spLocks noGrp="1" noChangeArrowheads="1"/>
          </p:cNvSpPr>
          <p:nvPr>
            <p:ph type="title"/>
          </p:nvPr>
        </p:nvSpPr>
        <p:spPr>
          <a:xfrm>
            <a:off x="2987675" y="3175"/>
            <a:ext cx="4127500" cy="1214438"/>
          </a:xfrm>
        </p:spPr>
        <p:txBody>
          <a:bodyPr/>
          <a:lstStyle/>
          <a:p>
            <a:pPr eaLnBrk="1" hangingPunct="1"/>
            <a:r>
              <a:rPr lang="ar-JO" sz="3600" dirty="0">
                <a:latin typeface="Arial" panose="020B0604020202020204" pitchFamily="34" charset="0"/>
                <a:ea typeface="ＭＳ Ｐゴシック" charset="0"/>
                <a:cs typeface="Arial" panose="020B0604020202020204" pitchFamily="34" charset="0"/>
              </a:rPr>
              <a:t>كيف يتسلق المعاصرون مسادة؟</a:t>
            </a:r>
            <a:endParaRPr lang="en-US" sz="3600" dirty="0">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fade">
                                      <p:cBhvr>
                                        <p:cTn id="7" dur="800" decel="100000"/>
                                        <p:tgtEl>
                                          <p:spTgt spid="22532"/>
                                        </p:tgtEl>
                                      </p:cBhvr>
                                    </p:animEffect>
                                    <p:anim calcmode="lin" valueType="num">
                                      <p:cBhvr>
                                        <p:cTn id="8" dur="800" decel="100000" fill="hold"/>
                                        <p:tgtEl>
                                          <p:spTgt spid="22532"/>
                                        </p:tgtEl>
                                        <p:attrNameLst>
                                          <p:attrName>style.rotation</p:attrName>
                                        </p:attrNameLst>
                                      </p:cBhvr>
                                      <p:tavLst>
                                        <p:tav tm="0">
                                          <p:val>
                                            <p:fltVal val="-90"/>
                                          </p:val>
                                        </p:tav>
                                        <p:tav tm="100000">
                                          <p:val>
                                            <p:fltVal val="0"/>
                                          </p:val>
                                        </p:tav>
                                      </p:tavLst>
                                    </p:anim>
                                    <p:anim calcmode="lin" valueType="num">
                                      <p:cBhvr>
                                        <p:cTn id="9" dur="800" decel="100000" fill="hold"/>
                                        <p:tgtEl>
                                          <p:spTgt spid="22532"/>
                                        </p:tgtEl>
                                        <p:attrNameLst>
                                          <p:attrName>ppt_x</p:attrName>
                                        </p:attrNameLst>
                                      </p:cBhvr>
                                      <p:tavLst>
                                        <p:tav tm="0">
                                          <p:val>
                                            <p:strVal val="#ppt_x+0.4"/>
                                          </p:val>
                                        </p:tav>
                                        <p:tav tm="100000">
                                          <p:val>
                                            <p:strVal val="#ppt_x-0.05"/>
                                          </p:val>
                                        </p:tav>
                                      </p:tavLst>
                                    </p:anim>
                                    <p:anim calcmode="lin" valueType="num">
                                      <p:cBhvr>
                                        <p:cTn id="10" dur="800" decel="100000" fill="hold"/>
                                        <p:tgtEl>
                                          <p:spTgt spid="2253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253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2532"/>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22531">
                                            <p:bg/>
                                          </p:spTgt>
                                        </p:tgtEl>
                                        <p:attrNameLst>
                                          <p:attrName>style.visibility</p:attrName>
                                        </p:attrNameLst>
                                      </p:cBhvr>
                                      <p:to>
                                        <p:strVal val="visible"/>
                                      </p:to>
                                    </p:set>
                                    <p:animEffect transition="in" filter="fade">
                                      <p:cBhvr>
                                        <p:cTn id="15" dur="800" decel="100000"/>
                                        <p:tgtEl>
                                          <p:spTgt spid="22531">
                                            <p:bg/>
                                          </p:spTgt>
                                        </p:tgtEl>
                                      </p:cBhvr>
                                    </p:animEffect>
                                    <p:anim calcmode="lin" valueType="num">
                                      <p:cBhvr>
                                        <p:cTn id="16" dur="800" decel="100000" fill="hold"/>
                                        <p:tgtEl>
                                          <p:spTgt spid="22531">
                                            <p:bg/>
                                          </p:spTgt>
                                        </p:tgtEl>
                                        <p:attrNameLst>
                                          <p:attrName>style.rotation</p:attrName>
                                        </p:attrNameLst>
                                      </p:cBhvr>
                                      <p:tavLst>
                                        <p:tav tm="0">
                                          <p:val>
                                            <p:fltVal val="-90"/>
                                          </p:val>
                                        </p:tav>
                                        <p:tav tm="100000">
                                          <p:val>
                                            <p:fltVal val="0"/>
                                          </p:val>
                                        </p:tav>
                                      </p:tavLst>
                                    </p:anim>
                                    <p:anim calcmode="lin" valueType="num">
                                      <p:cBhvr>
                                        <p:cTn id="17" dur="800" decel="100000" fill="hold"/>
                                        <p:tgtEl>
                                          <p:spTgt spid="22531">
                                            <p:bg/>
                                          </p:spTgt>
                                        </p:tgtEl>
                                        <p:attrNameLst>
                                          <p:attrName>ppt_x</p:attrName>
                                        </p:attrNameLst>
                                      </p:cBhvr>
                                      <p:tavLst>
                                        <p:tav tm="0">
                                          <p:val>
                                            <p:strVal val="#ppt_x+0.4"/>
                                          </p:val>
                                        </p:tav>
                                        <p:tav tm="100000">
                                          <p:val>
                                            <p:strVal val="#ppt_x-0.05"/>
                                          </p:val>
                                        </p:tav>
                                      </p:tavLst>
                                    </p:anim>
                                    <p:anim calcmode="lin" valueType="num">
                                      <p:cBhvr>
                                        <p:cTn id="18" dur="800" decel="100000" fill="hold"/>
                                        <p:tgtEl>
                                          <p:spTgt spid="22531">
                                            <p:bg/>
                                          </p:spTgt>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2531">
                                            <p:bg/>
                                          </p:spTgt>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2531">
                                            <p:bg/>
                                          </p:spTgt>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22531">
                                            <p:txEl>
                                              <p:pRg st="0" end="0"/>
                                            </p:txEl>
                                          </p:spTgt>
                                        </p:tgtEl>
                                        <p:attrNameLst>
                                          <p:attrName>style.visibility</p:attrName>
                                        </p:attrNameLst>
                                      </p:cBhvr>
                                      <p:to>
                                        <p:strVal val="visible"/>
                                      </p:to>
                                    </p:set>
                                    <p:animEffect transition="in" filter="fade">
                                      <p:cBhvr>
                                        <p:cTn id="23" dur="800" decel="100000"/>
                                        <p:tgtEl>
                                          <p:spTgt spid="22531">
                                            <p:txEl>
                                              <p:pRg st="0" end="0"/>
                                            </p:txEl>
                                          </p:spTgt>
                                        </p:tgtEl>
                                      </p:cBhvr>
                                    </p:animEffect>
                                    <p:anim calcmode="lin" valueType="num">
                                      <p:cBhvr>
                                        <p:cTn id="24" dur="800" decel="100000" fill="hold"/>
                                        <p:tgtEl>
                                          <p:spTgt spid="22531">
                                            <p:txEl>
                                              <p:pRg st="0" end="0"/>
                                            </p:txEl>
                                          </p:spTgt>
                                        </p:tgtEl>
                                        <p:attrNameLst>
                                          <p:attrName>style.rotation</p:attrName>
                                        </p:attrNameLst>
                                      </p:cBhvr>
                                      <p:tavLst>
                                        <p:tav tm="0">
                                          <p:val>
                                            <p:fltVal val="-90"/>
                                          </p:val>
                                        </p:tav>
                                        <p:tav tm="100000">
                                          <p:val>
                                            <p:fltVal val="0"/>
                                          </p:val>
                                        </p:tav>
                                      </p:tavLst>
                                    </p:anim>
                                    <p:anim calcmode="lin" valueType="num">
                                      <p:cBhvr>
                                        <p:cTn id="25" dur="800" decel="100000" fill="hold"/>
                                        <p:tgtEl>
                                          <p:spTgt spid="22531">
                                            <p:txEl>
                                              <p:pRg st="0" end="0"/>
                                            </p:txEl>
                                          </p:spTgt>
                                        </p:tgtEl>
                                        <p:attrNameLst>
                                          <p:attrName>ppt_x</p:attrName>
                                        </p:attrNameLst>
                                      </p:cBhvr>
                                      <p:tavLst>
                                        <p:tav tm="0">
                                          <p:val>
                                            <p:strVal val="#ppt_x+0.4"/>
                                          </p:val>
                                        </p:tav>
                                        <p:tav tm="100000">
                                          <p:val>
                                            <p:strVal val="#ppt_x-0.05"/>
                                          </p:val>
                                        </p:tav>
                                      </p:tavLst>
                                    </p:anim>
                                    <p:anim calcmode="lin" valueType="num">
                                      <p:cBhvr>
                                        <p:cTn id="26" dur="800" decel="100000" fill="hold"/>
                                        <p:tgtEl>
                                          <p:spTgt spid="22531">
                                            <p:txEl>
                                              <p:pRg st="0" end="0"/>
                                            </p:txEl>
                                          </p:spTgt>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22531">
                                            <p:txEl>
                                              <p:pRg st="0" end="0"/>
                                            </p:txEl>
                                          </p:spTgt>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22531">
                                            <p:txEl>
                                              <p:pRg st="0" end="0"/>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5" descr="hurlston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372600" cy="6843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2754" name="Rectangle 2"/>
          <p:cNvSpPr>
            <a:spLocks noGrp="1" noChangeArrowheads="1"/>
          </p:cNvSpPr>
          <p:nvPr>
            <p:ph type="title"/>
          </p:nvPr>
        </p:nvSpPr>
        <p:spPr>
          <a:xfrm>
            <a:off x="0" y="0"/>
            <a:ext cx="9448800" cy="865188"/>
          </a:xfrm>
          <a:solidFill>
            <a:schemeClr val="bg2"/>
          </a:solidFill>
        </p:spPr>
        <p:txBody>
          <a:bodyPr/>
          <a:lstStyle/>
          <a:p>
            <a:pPr eaLnBrk="1" hangingPunct="1"/>
            <a:r>
              <a:rPr lang="ar-JO" dirty="0">
                <a:latin typeface="Arial" charset="0"/>
                <a:ea typeface="ＭＳ Ｐゴシック" charset="0"/>
                <a:cs typeface="Arial" charset="0"/>
              </a:rPr>
              <a:t>الهجوم الروماني</a:t>
            </a:r>
            <a:endParaRPr lang="en-US" dirty="0">
              <a:latin typeface="Arial" charset="0"/>
              <a:ea typeface="ＭＳ Ｐゴシック" charset="0"/>
              <a:cs typeface="Arial" charset="0"/>
            </a:endParaRPr>
          </a:p>
        </p:txBody>
      </p:sp>
      <p:sp>
        <p:nvSpPr>
          <p:cNvPr id="24579" name="Rectangle 3"/>
          <p:cNvSpPr>
            <a:spLocks noGrp="1" noChangeArrowheads="1"/>
          </p:cNvSpPr>
          <p:nvPr>
            <p:ph type="body" idx="1"/>
          </p:nvPr>
        </p:nvSpPr>
        <p:spPr>
          <a:xfrm>
            <a:off x="0" y="6248400"/>
            <a:ext cx="9448800" cy="685800"/>
          </a:xfrm>
          <a:solidFill>
            <a:schemeClr val="bg2"/>
          </a:solidFill>
        </p:spPr>
        <p:txBody>
          <a:bodyPr/>
          <a:lstStyle/>
          <a:p>
            <a:pPr algn="r" rtl="1" eaLnBrk="1" hangingPunct="1">
              <a:lnSpc>
                <a:spcPct val="90000"/>
              </a:lnSpc>
              <a:defRPr/>
            </a:pPr>
            <a:r>
              <a:rPr lang="ar-JO" sz="2400" b="1" dirty="0">
                <a:latin typeface="Arial"/>
                <a:ea typeface="ＭＳ Ｐゴシック" charset="0"/>
                <a:cs typeface="Arial"/>
              </a:rPr>
              <a:t>قصفت صخور ضخمة جدار مسادة بالمقاليع</a:t>
            </a:r>
            <a:endParaRPr lang="en-US" sz="2400" b="1" dirty="0">
              <a:latin typeface="Arial"/>
              <a:ea typeface="ＭＳ Ｐゴシック" charset="0"/>
              <a:cs typeface="Arial"/>
            </a:endParaRPr>
          </a:p>
        </p:txBody>
      </p:sp>
      <p:pic>
        <p:nvPicPr>
          <p:cNvPr id="202756" name="Picture 6" descr="Catapul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635375"/>
            <a:ext cx="3733800" cy="2613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0">
                <a:schemeClr val="bg2">
                  <a:lumMod val="75000"/>
                </a:schemeClr>
              </a:gs>
              <a:gs pos="100000">
                <a:srgbClr val="000000"/>
              </a:gs>
            </a:gsLst>
            <a:path path="rect">
              <a:fillToRect l="50000" t="50000" r="50000" b="50000"/>
            </a:path>
            <a:tileRect/>
          </a:gra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02" name="Left-Right Arrow 22"/>
          <p:cNvSpPr>
            <a:spLocks noChangeArrowheads="1"/>
          </p:cNvSpPr>
          <p:nvPr/>
        </p:nvSpPr>
        <p:spPr bwMode="auto">
          <a:xfrm rot="-5400000">
            <a:off x="2196306" y="2888457"/>
            <a:ext cx="4175125" cy="1081088"/>
          </a:xfrm>
          <a:prstGeom prst="leftRightArrow">
            <a:avLst>
              <a:gd name="adj1" fmla="val 50000"/>
              <a:gd name="adj2" fmla="val 49937"/>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03" name="Left-Right Arrow 1"/>
          <p:cNvSpPr>
            <a:spLocks noChangeArrowheads="1"/>
          </p:cNvSpPr>
          <p:nvPr/>
        </p:nvSpPr>
        <p:spPr bwMode="auto">
          <a:xfrm>
            <a:off x="2195513" y="2673350"/>
            <a:ext cx="4176712" cy="1079500"/>
          </a:xfrm>
          <a:prstGeom prst="leftRightArrow">
            <a:avLst>
              <a:gd name="adj1" fmla="val 50000"/>
              <a:gd name="adj2" fmla="val 50030"/>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04" name="Rectangle 2"/>
          <p:cNvSpPr>
            <a:spLocks noGrp="1" noChangeArrowheads="1"/>
          </p:cNvSpPr>
          <p:nvPr>
            <p:ph type="title"/>
          </p:nvPr>
        </p:nvSpPr>
        <p:spPr>
          <a:xfrm>
            <a:off x="0" y="30163"/>
            <a:ext cx="2386013" cy="2216150"/>
          </a:xfrm>
          <a:noFill/>
          <a:extLst>
            <a:ext uri="{909E8E84-426E-40dd-AFC4-6F175D3DCCD1}">
              <a14:hiddenFill xmlns:a14="http://schemas.microsoft.com/office/drawing/2010/main" xmlns="">
                <a:solidFill>
                  <a:srgbClr val="000000"/>
                </a:solidFill>
              </a14:hiddenFill>
            </a:ext>
          </a:extLst>
        </p:spPr>
        <p:txBody>
          <a:bodyPr/>
          <a:lstStyle/>
          <a:p>
            <a:pPr eaLnBrk="1" hangingPunct="1"/>
            <a:r>
              <a:rPr lang="ar-SA" b="1" i="1" dirty="0">
                <a:latin typeface="Arial" panose="020B0604020202020204" pitchFamily="34" charset="0"/>
                <a:ea typeface="ＭＳ Ｐゴシック" charset="0"/>
                <a:cs typeface="Arial" panose="020B0604020202020204" pitchFamily="34" charset="0"/>
              </a:rPr>
              <a:t>الفرق اليهودية</a:t>
            </a:r>
          </a:p>
        </p:txBody>
      </p:sp>
      <p:sp>
        <p:nvSpPr>
          <p:cNvPr id="102405" name="Text Box 5"/>
          <p:cNvSpPr txBox="1">
            <a:spLocks noChangeArrowheads="1"/>
          </p:cNvSpPr>
          <p:nvPr/>
        </p:nvSpPr>
        <p:spPr bwMode="auto">
          <a:xfrm>
            <a:off x="8243888" y="76200"/>
            <a:ext cx="7713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115أ</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06" name="TextBox 1"/>
          <p:cNvSpPr txBox="1">
            <a:spLocks noChangeArrowheads="1"/>
          </p:cNvSpPr>
          <p:nvPr/>
        </p:nvSpPr>
        <p:spPr bwMode="auto">
          <a:xfrm>
            <a:off x="250825" y="5300663"/>
            <a:ext cx="1800225"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الموقف من الحياة باللون الأبيض</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Box 9"/>
          <p:cNvSpPr txBox="1"/>
          <p:nvPr/>
        </p:nvSpPr>
        <p:spPr>
          <a:xfrm>
            <a:off x="6372225" y="5867400"/>
            <a:ext cx="2520950" cy="584775"/>
          </a:xfrm>
          <a:prstGeom prst="rect">
            <a:avLst/>
          </a:prstGeom>
          <a:noFill/>
        </p:spPr>
        <p:txBody>
          <a:bodyPr>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1" u="none" strike="noStrike" kern="1200" cap="none" spc="0" normalizeH="0" baseline="0" noProof="0" dirty="0">
                <a:ln>
                  <a:noFill/>
                </a:ln>
                <a:solidFill>
                  <a:srgbClr val="5CB9E7">
                    <a:lumMod val="60000"/>
                    <a:lumOff val="40000"/>
                  </a:srgbClr>
                </a:solidFill>
                <a:effectLst/>
                <a:uLnTx/>
                <a:uFillTx/>
                <a:latin typeface="Arial" panose="020B0604020202020204" pitchFamily="34" charset="0"/>
                <a:ea typeface="MS Mincho" charset="0"/>
                <a:cs typeface="Arial" panose="020B0604020202020204" pitchFamily="34" charset="0"/>
              </a:rPr>
              <a:t>السامريون</a:t>
            </a:r>
            <a:endParaRPr kumimoji="0" lang="en-US" sz="3200" b="1" i="1" u="none" strike="noStrike" kern="1200" cap="none" spc="0" normalizeH="0" baseline="0" noProof="0" dirty="0">
              <a:ln>
                <a:noFill/>
              </a:ln>
              <a:solidFill>
                <a:srgbClr val="5CB9E7">
                  <a:lumMod val="60000"/>
                  <a:lumOff val="40000"/>
                </a:srgbClr>
              </a:solidFill>
              <a:effectLst/>
              <a:uLnTx/>
              <a:uFillTx/>
              <a:latin typeface="Arial" panose="020B0604020202020204" pitchFamily="34" charset="0"/>
              <a:ea typeface="MS Mincho" charset="0"/>
              <a:cs typeface="Arial" panose="020B0604020202020204" pitchFamily="34" charset="0"/>
            </a:endParaRPr>
          </a:p>
        </p:txBody>
      </p:sp>
      <p:sp>
        <p:nvSpPr>
          <p:cNvPr id="102408" name="TextBox 1"/>
          <p:cNvSpPr txBox="1">
            <a:spLocks noChangeArrowheads="1"/>
          </p:cNvSpPr>
          <p:nvPr/>
        </p:nvSpPr>
        <p:spPr bwMode="auto">
          <a:xfrm>
            <a:off x="3203575" y="604838"/>
            <a:ext cx="216058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الفريسيين</a:t>
            </a:r>
            <a:endPar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102409" name="TextBox 1"/>
          <p:cNvSpPr txBox="1">
            <a:spLocks noChangeArrowheads="1"/>
          </p:cNvSpPr>
          <p:nvPr/>
        </p:nvSpPr>
        <p:spPr bwMode="auto">
          <a:xfrm>
            <a:off x="1150938" y="3575050"/>
            <a:ext cx="21605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التمرد</a:t>
            </a:r>
            <a:endPar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10" name="TextBox 1"/>
          <p:cNvSpPr txBox="1">
            <a:spLocks noChangeArrowheads="1"/>
          </p:cNvSpPr>
          <p:nvPr/>
        </p:nvSpPr>
        <p:spPr bwMode="auto">
          <a:xfrm>
            <a:off x="6275388" y="2981325"/>
            <a:ext cx="232886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الصدوقيين</a:t>
            </a:r>
            <a:endPar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102411" name="TextBox 1"/>
          <p:cNvSpPr txBox="1">
            <a:spLocks noChangeArrowheads="1"/>
          </p:cNvSpPr>
          <p:nvPr/>
        </p:nvSpPr>
        <p:spPr bwMode="auto">
          <a:xfrm>
            <a:off x="6203950" y="3575050"/>
            <a:ext cx="21590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الإستقالة</a:t>
            </a:r>
            <a:endPar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12" name="TextBox 1"/>
          <p:cNvSpPr txBox="1">
            <a:spLocks noChangeArrowheads="1"/>
          </p:cNvSpPr>
          <p:nvPr/>
        </p:nvSpPr>
        <p:spPr bwMode="auto">
          <a:xfrm>
            <a:off x="4498975" y="1028700"/>
            <a:ext cx="21605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التكامل</a:t>
            </a:r>
            <a:endPar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14" name="TextBox 1"/>
          <p:cNvSpPr txBox="1">
            <a:spLocks noChangeArrowheads="1"/>
          </p:cNvSpPr>
          <p:nvPr/>
        </p:nvSpPr>
        <p:spPr bwMode="auto">
          <a:xfrm>
            <a:off x="4579938" y="3028950"/>
            <a:ext cx="14319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السياسة</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102415" name="TextBox 1"/>
          <p:cNvSpPr txBox="1">
            <a:spLocks noChangeArrowheads="1"/>
          </p:cNvSpPr>
          <p:nvPr/>
        </p:nvSpPr>
        <p:spPr bwMode="auto">
          <a:xfrm>
            <a:off x="4498975" y="5183188"/>
            <a:ext cx="21605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الإنعزال</a:t>
            </a:r>
            <a:endPar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16" name="TextBox 1"/>
          <p:cNvSpPr txBox="1">
            <a:spLocks noChangeArrowheads="1"/>
          </p:cNvSpPr>
          <p:nvPr/>
        </p:nvSpPr>
        <p:spPr bwMode="auto">
          <a:xfrm>
            <a:off x="3203575" y="5584825"/>
            <a:ext cx="216058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err="1">
                <a:ln>
                  <a:noFill/>
                </a:ln>
                <a:solidFill>
                  <a:srgbClr val="FFC000"/>
                </a:solidFill>
                <a:effectLst/>
                <a:uLnTx/>
                <a:uFillTx/>
                <a:latin typeface="Arial" panose="020B0604020202020204" pitchFamily="34" charset="0"/>
                <a:ea typeface="ＭＳ Ｐゴシック" charset="0"/>
                <a:cs typeface="Arial" panose="020B0604020202020204" pitchFamily="34" charset="0"/>
              </a:rPr>
              <a:t>الأسينيين</a:t>
            </a:r>
            <a:endPar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102417" name="TextBox 1"/>
          <p:cNvSpPr txBox="1">
            <a:spLocks noChangeArrowheads="1"/>
          </p:cNvSpPr>
          <p:nvPr/>
        </p:nvSpPr>
        <p:spPr bwMode="auto">
          <a:xfrm rot="-5400000">
            <a:off x="-573881" y="2982119"/>
            <a:ext cx="21605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قتلة مأجورون</a:t>
            </a:r>
            <a:endParaRPr kumimoji="0" lang="en-US" sz="24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102418" name="TextBox 1"/>
          <p:cNvSpPr txBox="1">
            <a:spLocks noChangeArrowheads="1"/>
          </p:cNvSpPr>
          <p:nvPr/>
        </p:nvSpPr>
        <p:spPr bwMode="auto">
          <a:xfrm>
            <a:off x="539750" y="2981325"/>
            <a:ext cx="159385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الغيورين</a:t>
            </a:r>
            <a:endPar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102419" name="TextBox 1"/>
          <p:cNvSpPr txBox="1">
            <a:spLocks noChangeArrowheads="1"/>
          </p:cNvSpPr>
          <p:nvPr/>
        </p:nvSpPr>
        <p:spPr bwMode="auto">
          <a:xfrm rot="-5400000">
            <a:off x="7676357" y="2982119"/>
            <a:ext cx="21605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الهيرودسيين</a:t>
            </a:r>
            <a:endParaRPr kumimoji="0" lang="en-US" sz="24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Oval 6"/>
          <p:cNvSpPr>
            <a:spLocks noChangeArrowheads="1"/>
          </p:cNvSpPr>
          <p:nvPr/>
        </p:nvSpPr>
        <p:spPr bwMode="auto">
          <a:xfrm>
            <a:off x="107875" y="2209800"/>
            <a:ext cx="647701" cy="2209800"/>
          </a:xfrm>
          <a:prstGeom prst="ellipse">
            <a:avLst/>
          </a:prstGeom>
          <a:noFill/>
          <a:ln w="5715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13" name="TextBox 1"/>
          <p:cNvSpPr txBox="1">
            <a:spLocks noChangeArrowheads="1"/>
          </p:cNvSpPr>
          <p:nvPr/>
        </p:nvSpPr>
        <p:spPr bwMode="auto">
          <a:xfrm rot="5400000">
            <a:off x="3260725" y="2795588"/>
            <a:ext cx="2159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الدين</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Oval 6">
            <a:extLst>
              <a:ext uri="{FF2B5EF4-FFF2-40B4-BE49-F238E27FC236}">
                <a16:creationId xmlns:a16="http://schemas.microsoft.com/office/drawing/2014/main" id="{08BE2EBD-613B-A111-C508-AEFECBFDE68B}"/>
              </a:ext>
            </a:extLst>
          </p:cNvPr>
          <p:cNvSpPr>
            <a:spLocks noChangeArrowheads="1"/>
          </p:cNvSpPr>
          <p:nvPr/>
        </p:nvSpPr>
        <p:spPr bwMode="auto">
          <a:xfrm>
            <a:off x="8405208" y="2209800"/>
            <a:ext cx="647701" cy="2209800"/>
          </a:xfrm>
          <a:prstGeom prst="ellipse">
            <a:avLst/>
          </a:prstGeom>
          <a:noFill/>
          <a:ln w="5715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103821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770" decel="100000"/>
                                        <p:tgtEl>
                                          <p:spTgt spid="24"/>
                                        </p:tgtEl>
                                      </p:cBhvr>
                                    </p:animEffect>
                                    <p:animScale>
                                      <p:cBhvr>
                                        <p:cTn id="8" dur="770" decel="100000"/>
                                        <p:tgtEl>
                                          <p:spTgt spid="24"/>
                                        </p:tgtEl>
                                      </p:cBhvr>
                                      <p:from x="10000" y="10000"/>
                                      <p:to x="200000" y="450000"/>
                                    </p:animScale>
                                    <p:animScale>
                                      <p:cBhvr>
                                        <p:cTn id="9" dur="1230" accel="100000" fill="hold">
                                          <p:stCondLst>
                                            <p:cond delay="770"/>
                                          </p:stCondLst>
                                        </p:cTn>
                                        <p:tgtEl>
                                          <p:spTgt spid="24"/>
                                        </p:tgtEl>
                                      </p:cBhvr>
                                      <p:from x="200000" y="450000"/>
                                      <p:to x="100000" y="100000"/>
                                    </p:animScale>
                                    <p:set>
                                      <p:cBhvr>
                                        <p:cTn id="10" dur="770" fill="hold"/>
                                        <p:tgtEl>
                                          <p:spTgt spid="24"/>
                                        </p:tgtEl>
                                        <p:attrNameLst>
                                          <p:attrName>ppt_x</p:attrName>
                                        </p:attrNameLst>
                                      </p:cBhvr>
                                      <p:to>
                                        <p:strVal val="(0.5)"/>
                                      </p:to>
                                    </p:set>
                                    <p:anim from="(0.5)" to="(#ppt_x)" calcmode="lin" valueType="num">
                                      <p:cBhvr>
                                        <p:cTn id="11" dur="1230" accel="100000" fill="hold">
                                          <p:stCondLst>
                                            <p:cond delay="770"/>
                                          </p:stCondLst>
                                        </p:cTn>
                                        <p:tgtEl>
                                          <p:spTgt spid="24"/>
                                        </p:tgtEl>
                                        <p:attrNameLst>
                                          <p:attrName>ppt_x</p:attrName>
                                        </p:attrNameLst>
                                      </p:cBhvr>
                                    </p:anim>
                                    <p:set>
                                      <p:cBhvr>
                                        <p:cTn id="12" dur="770" fill="hold"/>
                                        <p:tgtEl>
                                          <p:spTgt spid="24"/>
                                        </p:tgtEl>
                                        <p:attrNameLst>
                                          <p:attrName>ppt_y</p:attrName>
                                        </p:attrNameLst>
                                      </p:cBhvr>
                                      <p:to>
                                        <p:strVal val="(#ppt_y+0.4)"/>
                                      </p:to>
                                    </p:set>
                                    <p:anim from="(#ppt_y+0.4)" to="(#ppt_y)" calcmode="lin" valueType="num">
                                      <p:cBhvr>
                                        <p:cTn id="13" dur="1230" accel="100000" fill="hold">
                                          <p:stCondLst>
                                            <p:cond delay="770"/>
                                          </p:stCondLst>
                                        </p:cTn>
                                        <p:tgtEl>
                                          <p:spTgt spid="24"/>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770" decel="100000"/>
                                        <p:tgtEl>
                                          <p:spTgt spid="2"/>
                                        </p:tgtEl>
                                      </p:cBhvr>
                                    </p:animEffect>
                                    <p:animScale>
                                      <p:cBhvr>
                                        <p:cTn id="19" dur="770" decel="100000"/>
                                        <p:tgtEl>
                                          <p:spTgt spid="2"/>
                                        </p:tgtEl>
                                      </p:cBhvr>
                                      <p:from x="10000" y="10000"/>
                                      <p:to x="200000" y="450000"/>
                                    </p:animScale>
                                    <p:animScale>
                                      <p:cBhvr>
                                        <p:cTn id="20" dur="1230" accel="100000" fill="hold">
                                          <p:stCondLst>
                                            <p:cond delay="770"/>
                                          </p:stCondLst>
                                        </p:cTn>
                                        <p:tgtEl>
                                          <p:spTgt spid="2"/>
                                        </p:tgtEl>
                                      </p:cBhvr>
                                      <p:from x="200000" y="450000"/>
                                      <p:to x="100000" y="100000"/>
                                    </p:animScale>
                                    <p:set>
                                      <p:cBhvr>
                                        <p:cTn id="21" dur="770" fill="hold"/>
                                        <p:tgtEl>
                                          <p:spTgt spid="2"/>
                                        </p:tgtEl>
                                        <p:attrNameLst>
                                          <p:attrName>ppt_x</p:attrName>
                                        </p:attrNameLst>
                                      </p:cBhvr>
                                      <p:to>
                                        <p:strVal val="(0.5)"/>
                                      </p:to>
                                    </p:set>
                                    <p:anim from="(0.5)" to="(#ppt_x)" calcmode="lin" valueType="num">
                                      <p:cBhvr>
                                        <p:cTn id="22" dur="1230" accel="100000" fill="hold">
                                          <p:stCondLst>
                                            <p:cond delay="770"/>
                                          </p:stCondLst>
                                        </p:cTn>
                                        <p:tgtEl>
                                          <p:spTgt spid="2"/>
                                        </p:tgtEl>
                                        <p:attrNameLst>
                                          <p:attrName>ppt_x</p:attrName>
                                        </p:attrNameLst>
                                      </p:cBhvr>
                                    </p:anim>
                                    <p:set>
                                      <p:cBhvr>
                                        <p:cTn id="23" dur="770" fill="hold"/>
                                        <p:tgtEl>
                                          <p:spTgt spid="2"/>
                                        </p:tgtEl>
                                        <p:attrNameLst>
                                          <p:attrName>ppt_y</p:attrName>
                                        </p:attrNameLst>
                                      </p:cBhvr>
                                      <p:to>
                                        <p:strVal val="(#ppt_y+0.4)"/>
                                      </p:to>
                                    </p:set>
                                    <p:anim from="(#ppt_y+0.4)" to="(#ppt_y)" calcmode="lin" valueType="num">
                                      <p:cBhvr>
                                        <p:cTn id="24" dur="1230" accel="100000" fill="hold">
                                          <p:stCondLst>
                                            <p:cond delay="770"/>
                                          </p:stCondLst>
                                        </p:cTn>
                                        <p:tgtEl>
                                          <p:spTgt spid="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06850" name="Group 12"/>
          <p:cNvGrpSpPr>
            <a:grpSpLocks/>
          </p:cNvGrpSpPr>
          <p:nvPr/>
        </p:nvGrpSpPr>
        <p:grpSpPr bwMode="auto">
          <a:xfrm>
            <a:off x="3886200" y="-76200"/>
            <a:ext cx="4724400" cy="4114800"/>
            <a:chOff x="2784" y="1728"/>
            <a:chExt cx="2976" cy="2592"/>
          </a:xfrm>
        </p:grpSpPr>
        <p:pic>
          <p:nvPicPr>
            <p:cNvPr id="206861" name="Picture 10" descr="Herod the Grea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84" y="1728"/>
              <a:ext cx="2976" cy="2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6862" name="Rectangle 11"/>
            <p:cNvSpPr>
              <a:spLocks noChangeArrowheads="1"/>
            </p:cNvSpPr>
            <p:nvPr/>
          </p:nvSpPr>
          <p:spPr bwMode="auto">
            <a:xfrm>
              <a:off x="4368" y="1728"/>
              <a:ext cx="1392" cy="912"/>
            </a:xfrm>
            <a:prstGeom prst="rect">
              <a:avLst/>
            </a:prstGeom>
            <a:solidFill>
              <a:schemeClr val="tx1"/>
            </a:solidFill>
            <a:ln w="9525">
              <a:solidFill>
                <a:schemeClr val="tx1"/>
              </a:solidFill>
              <a:miter lim="800000"/>
              <a:headEnd/>
              <a:tailEnd/>
            </a:ln>
          </p:spPr>
          <p:txBody>
            <a:bodyPr wrap="none" anchor="ctr"/>
            <a:lstStyle/>
            <a:p>
              <a:endParaRPr lang="en-US"/>
            </a:p>
          </p:txBody>
        </p:sp>
      </p:grpSp>
      <p:pic>
        <p:nvPicPr>
          <p:cNvPr id="67587" name="Picture 3" descr="Hero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43800" y="2819400"/>
            <a:ext cx="846138"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88" name="Picture 4" descr="Herod"/>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05600" y="3962400"/>
            <a:ext cx="785813"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89" name="Picture 5" descr="Herod"/>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20000" y="3962400"/>
            <a:ext cx="785813"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90" name="Picture 6" descr="Herod"/>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24600" y="5029200"/>
            <a:ext cx="785813"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91" name="Picture 7" descr="Herod"/>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24600" y="6096000"/>
            <a:ext cx="785813"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92" name="Picture 8" descr="Herod"/>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510588" y="3962400"/>
            <a:ext cx="785812"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6857" name="Picture 9" descr="Temple Plaqu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1371600"/>
            <a:ext cx="3886200" cy="337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86" name="Rectangle 2"/>
          <p:cNvSpPr>
            <a:spLocks noGrp="1" noRot="1" noChangeArrowheads="1"/>
          </p:cNvSpPr>
          <p:nvPr>
            <p:ph type="title"/>
          </p:nvPr>
        </p:nvSpPr>
        <p:spPr>
          <a:xfrm>
            <a:off x="0" y="-100013"/>
            <a:ext cx="5219700" cy="792163"/>
          </a:xfrm>
          <a:solidFill>
            <a:srgbClr val="FF0000"/>
          </a:solidFill>
        </p:spPr>
        <p:txBody>
          <a:bodyPr anchor="t"/>
          <a:lstStyle/>
          <a:p>
            <a:pPr eaLnBrk="1" hangingPunct="1">
              <a:defRPr/>
            </a:pPr>
            <a:r>
              <a:rPr lang="ar-JO" sz="4000" dirty="0">
                <a:effectLst>
                  <a:outerShdw blurRad="38100" dist="38100" dir="2700000" algn="tl">
                    <a:srgbClr val="000000">
                      <a:alpha val="43137"/>
                    </a:srgbClr>
                  </a:outerShdw>
                </a:effectLst>
                <a:latin typeface="Arial"/>
                <a:ea typeface="ＭＳ Ｐゴシック" charset="0"/>
                <a:cs typeface="Arial"/>
              </a:rPr>
              <a:t>السيكاري ضد الهيروديين</a:t>
            </a:r>
            <a:endParaRPr lang="en-US" sz="4000" dirty="0">
              <a:effectLst>
                <a:outerShdw blurRad="38100" dist="38100" dir="2700000" algn="tl">
                  <a:srgbClr val="000000">
                    <a:alpha val="43137"/>
                  </a:srgbClr>
                </a:outerShdw>
              </a:effectLst>
              <a:latin typeface="Arial"/>
              <a:ea typeface="ＭＳ Ｐゴシック" charset="0"/>
              <a:cs typeface="Arial"/>
            </a:endParaRPr>
          </a:p>
        </p:txBody>
      </p:sp>
      <p:pic>
        <p:nvPicPr>
          <p:cNvPr id="206859" name="Picture 13" descr="j029074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04800" y="381000"/>
            <a:ext cx="2743200" cy="150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98" name="Text Box 14"/>
          <p:cNvSpPr txBox="1">
            <a:spLocks noChangeArrowheads="1"/>
          </p:cNvSpPr>
          <p:nvPr/>
        </p:nvSpPr>
        <p:spPr bwMode="auto">
          <a:xfrm>
            <a:off x="8412163" y="76200"/>
            <a:ext cx="704039" cy="461665"/>
          </a:xfrm>
          <a:prstGeom prst="rect">
            <a:avLst/>
          </a:prstGeom>
          <a:solidFill>
            <a:schemeClr val="bg2"/>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defRPr/>
            </a:pPr>
            <a:r>
              <a:rPr lang="ar-JO" b="1" dirty="0">
                <a:latin typeface="Arial" charset="0"/>
              </a:rPr>
              <a:t>125</a:t>
            </a:r>
            <a:endParaRPr lang="en-US" sz="20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8" presetClass="entr" presetSubtype="0" accel="100000" fill="hold" nodeType="after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p:cTn id="7" dur="500" fill="hold"/>
                                        <p:tgtEl>
                                          <p:spTgt spid="67587"/>
                                        </p:tgtEl>
                                        <p:attrNameLst>
                                          <p:attrName>ppt_w</p:attrName>
                                        </p:attrNameLst>
                                      </p:cBhvr>
                                      <p:tavLst>
                                        <p:tav tm="0">
                                          <p:val>
                                            <p:strVal val="#ppt_w*2.5"/>
                                          </p:val>
                                        </p:tav>
                                        <p:tav tm="100000">
                                          <p:val>
                                            <p:strVal val="#ppt_w"/>
                                          </p:val>
                                        </p:tav>
                                      </p:tavLst>
                                    </p:anim>
                                    <p:anim calcmode="lin" valueType="num">
                                      <p:cBhvr>
                                        <p:cTn id="8" dur="500" fill="hold"/>
                                        <p:tgtEl>
                                          <p:spTgt spid="67587"/>
                                        </p:tgtEl>
                                        <p:attrNameLst>
                                          <p:attrName>ppt_h</p:attrName>
                                        </p:attrNameLst>
                                      </p:cBhvr>
                                      <p:tavLst>
                                        <p:tav tm="0">
                                          <p:val>
                                            <p:strVal val="#ppt_h*0.01"/>
                                          </p:val>
                                        </p:tav>
                                        <p:tav tm="100000">
                                          <p:val>
                                            <p:strVal val="#ppt_h"/>
                                          </p:val>
                                        </p:tav>
                                      </p:tavLst>
                                    </p:anim>
                                    <p:anim calcmode="lin" valueType="num">
                                      <p:cBhvr>
                                        <p:cTn id="9" dur="500" fill="hold"/>
                                        <p:tgtEl>
                                          <p:spTgt spid="67587"/>
                                        </p:tgtEl>
                                        <p:attrNameLst>
                                          <p:attrName>ppt_x</p:attrName>
                                        </p:attrNameLst>
                                      </p:cBhvr>
                                      <p:tavLst>
                                        <p:tav tm="0">
                                          <p:val>
                                            <p:strVal val="#ppt_x"/>
                                          </p:val>
                                        </p:tav>
                                        <p:tav tm="100000">
                                          <p:val>
                                            <p:strVal val="#ppt_x"/>
                                          </p:val>
                                        </p:tav>
                                      </p:tavLst>
                                    </p:anim>
                                    <p:anim calcmode="lin" valueType="num">
                                      <p:cBhvr>
                                        <p:cTn id="10" dur="500" fill="hold"/>
                                        <p:tgtEl>
                                          <p:spTgt spid="67587"/>
                                        </p:tgtEl>
                                        <p:attrNameLst>
                                          <p:attrName>ppt_y</p:attrName>
                                        </p:attrNameLst>
                                      </p:cBhvr>
                                      <p:tavLst>
                                        <p:tav tm="0">
                                          <p:val>
                                            <p:strVal val="#ppt_h+1"/>
                                          </p:val>
                                        </p:tav>
                                        <p:tav tm="100000">
                                          <p:val>
                                            <p:strVal val="#ppt_y"/>
                                          </p:val>
                                        </p:tav>
                                      </p:tavLst>
                                    </p:anim>
                                    <p:animEffect transition="in" filter="fade">
                                      <p:cBhvr>
                                        <p:cTn id="11" dur="500"/>
                                        <p:tgtEl>
                                          <p:spTgt spid="67587"/>
                                        </p:tgtEl>
                                      </p:cBhvr>
                                    </p:animEffect>
                                  </p:childTnLst>
                                </p:cTn>
                              </p:par>
                            </p:childTnLst>
                          </p:cTn>
                        </p:par>
                        <p:par>
                          <p:cTn id="12" fill="hold" nodeType="afterGroup">
                            <p:stCondLst>
                              <p:cond delay="500"/>
                            </p:stCondLst>
                            <p:childTnLst>
                              <p:par>
                                <p:cTn id="13" presetID="58" presetClass="entr" presetSubtype="0" accel="100000" fill="hold" nodeType="afterEffect">
                                  <p:stCondLst>
                                    <p:cond delay="0"/>
                                  </p:stCondLst>
                                  <p:childTnLst>
                                    <p:set>
                                      <p:cBhvr>
                                        <p:cTn id="14" dur="1" fill="hold">
                                          <p:stCondLst>
                                            <p:cond delay="0"/>
                                          </p:stCondLst>
                                        </p:cTn>
                                        <p:tgtEl>
                                          <p:spTgt spid="67588"/>
                                        </p:tgtEl>
                                        <p:attrNameLst>
                                          <p:attrName>style.visibility</p:attrName>
                                        </p:attrNameLst>
                                      </p:cBhvr>
                                      <p:to>
                                        <p:strVal val="visible"/>
                                      </p:to>
                                    </p:set>
                                    <p:anim calcmode="lin" valueType="num">
                                      <p:cBhvr>
                                        <p:cTn id="15" dur="500" fill="hold"/>
                                        <p:tgtEl>
                                          <p:spTgt spid="67588"/>
                                        </p:tgtEl>
                                        <p:attrNameLst>
                                          <p:attrName>ppt_w</p:attrName>
                                        </p:attrNameLst>
                                      </p:cBhvr>
                                      <p:tavLst>
                                        <p:tav tm="0">
                                          <p:val>
                                            <p:strVal val="#ppt_w*2.5"/>
                                          </p:val>
                                        </p:tav>
                                        <p:tav tm="100000">
                                          <p:val>
                                            <p:strVal val="#ppt_w"/>
                                          </p:val>
                                        </p:tav>
                                      </p:tavLst>
                                    </p:anim>
                                    <p:anim calcmode="lin" valueType="num">
                                      <p:cBhvr>
                                        <p:cTn id="16" dur="500" fill="hold"/>
                                        <p:tgtEl>
                                          <p:spTgt spid="67588"/>
                                        </p:tgtEl>
                                        <p:attrNameLst>
                                          <p:attrName>ppt_h</p:attrName>
                                        </p:attrNameLst>
                                      </p:cBhvr>
                                      <p:tavLst>
                                        <p:tav tm="0">
                                          <p:val>
                                            <p:strVal val="#ppt_h*0.01"/>
                                          </p:val>
                                        </p:tav>
                                        <p:tav tm="100000">
                                          <p:val>
                                            <p:strVal val="#ppt_h"/>
                                          </p:val>
                                        </p:tav>
                                      </p:tavLst>
                                    </p:anim>
                                    <p:anim calcmode="lin" valueType="num">
                                      <p:cBhvr>
                                        <p:cTn id="17" dur="500" fill="hold"/>
                                        <p:tgtEl>
                                          <p:spTgt spid="67588"/>
                                        </p:tgtEl>
                                        <p:attrNameLst>
                                          <p:attrName>ppt_x</p:attrName>
                                        </p:attrNameLst>
                                      </p:cBhvr>
                                      <p:tavLst>
                                        <p:tav tm="0">
                                          <p:val>
                                            <p:strVal val="#ppt_x"/>
                                          </p:val>
                                        </p:tav>
                                        <p:tav tm="100000">
                                          <p:val>
                                            <p:strVal val="#ppt_x"/>
                                          </p:val>
                                        </p:tav>
                                      </p:tavLst>
                                    </p:anim>
                                    <p:anim calcmode="lin" valueType="num">
                                      <p:cBhvr>
                                        <p:cTn id="18" dur="500" fill="hold"/>
                                        <p:tgtEl>
                                          <p:spTgt spid="67588"/>
                                        </p:tgtEl>
                                        <p:attrNameLst>
                                          <p:attrName>ppt_y</p:attrName>
                                        </p:attrNameLst>
                                      </p:cBhvr>
                                      <p:tavLst>
                                        <p:tav tm="0">
                                          <p:val>
                                            <p:strVal val="#ppt_h+1"/>
                                          </p:val>
                                        </p:tav>
                                        <p:tav tm="100000">
                                          <p:val>
                                            <p:strVal val="#ppt_y"/>
                                          </p:val>
                                        </p:tav>
                                      </p:tavLst>
                                    </p:anim>
                                    <p:animEffect transition="in" filter="fade">
                                      <p:cBhvr>
                                        <p:cTn id="19" dur="500"/>
                                        <p:tgtEl>
                                          <p:spTgt spid="67588"/>
                                        </p:tgtEl>
                                      </p:cBhvr>
                                    </p:animEffect>
                                  </p:childTnLst>
                                </p:cTn>
                              </p:par>
                            </p:childTnLst>
                          </p:cTn>
                        </p:par>
                        <p:par>
                          <p:cTn id="20" fill="hold" nodeType="afterGroup">
                            <p:stCondLst>
                              <p:cond delay="1000"/>
                            </p:stCondLst>
                            <p:childTnLst>
                              <p:par>
                                <p:cTn id="21" presetID="58" presetClass="entr" presetSubtype="0" accel="100000" fill="hold" nodeType="afterEffect">
                                  <p:stCondLst>
                                    <p:cond delay="0"/>
                                  </p:stCondLst>
                                  <p:childTnLst>
                                    <p:set>
                                      <p:cBhvr>
                                        <p:cTn id="22" dur="1" fill="hold">
                                          <p:stCondLst>
                                            <p:cond delay="0"/>
                                          </p:stCondLst>
                                        </p:cTn>
                                        <p:tgtEl>
                                          <p:spTgt spid="67589"/>
                                        </p:tgtEl>
                                        <p:attrNameLst>
                                          <p:attrName>style.visibility</p:attrName>
                                        </p:attrNameLst>
                                      </p:cBhvr>
                                      <p:to>
                                        <p:strVal val="visible"/>
                                      </p:to>
                                    </p:set>
                                    <p:anim calcmode="lin" valueType="num">
                                      <p:cBhvr>
                                        <p:cTn id="23" dur="500" fill="hold"/>
                                        <p:tgtEl>
                                          <p:spTgt spid="67589"/>
                                        </p:tgtEl>
                                        <p:attrNameLst>
                                          <p:attrName>ppt_w</p:attrName>
                                        </p:attrNameLst>
                                      </p:cBhvr>
                                      <p:tavLst>
                                        <p:tav tm="0">
                                          <p:val>
                                            <p:strVal val="#ppt_w*2.5"/>
                                          </p:val>
                                        </p:tav>
                                        <p:tav tm="100000">
                                          <p:val>
                                            <p:strVal val="#ppt_w"/>
                                          </p:val>
                                        </p:tav>
                                      </p:tavLst>
                                    </p:anim>
                                    <p:anim calcmode="lin" valueType="num">
                                      <p:cBhvr>
                                        <p:cTn id="24" dur="500" fill="hold"/>
                                        <p:tgtEl>
                                          <p:spTgt spid="67589"/>
                                        </p:tgtEl>
                                        <p:attrNameLst>
                                          <p:attrName>ppt_h</p:attrName>
                                        </p:attrNameLst>
                                      </p:cBhvr>
                                      <p:tavLst>
                                        <p:tav tm="0">
                                          <p:val>
                                            <p:strVal val="#ppt_h*0.01"/>
                                          </p:val>
                                        </p:tav>
                                        <p:tav tm="100000">
                                          <p:val>
                                            <p:strVal val="#ppt_h"/>
                                          </p:val>
                                        </p:tav>
                                      </p:tavLst>
                                    </p:anim>
                                    <p:anim calcmode="lin" valueType="num">
                                      <p:cBhvr>
                                        <p:cTn id="25" dur="500" fill="hold"/>
                                        <p:tgtEl>
                                          <p:spTgt spid="67589"/>
                                        </p:tgtEl>
                                        <p:attrNameLst>
                                          <p:attrName>ppt_x</p:attrName>
                                        </p:attrNameLst>
                                      </p:cBhvr>
                                      <p:tavLst>
                                        <p:tav tm="0">
                                          <p:val>
                                            <p:strVal val="#ppt_x"/>
                                          </p:val>
                                        </p:tav>
                                        <p:tav tm="100000">
                                          <p:val>
                                            <p:strVal val="#ppt_x"/>
                                          </p:val>
                                        </p:tav>
                                      </p:tavLst>
                                    </p:anim>
                                    <p:anim calcmode="lin" valueType="num">
                                      <p:cBhvr>
                                        <p:cTn id="26" dur="500" fill="hold"/>
                                        <p:tgtEl>
                                          <p:spTgt spid="67589"/>
                                        </p:tgtEl>
                                        <p:attrNameLst>
                                          <p:attrName>ppt_y</p:attrName>
                                        </p:attrNameLst>
                                      </p:cBhvr>
                                      <p:tavLst>
                                        <p:tav tm="0">
                                          <p:val>
                                            <p:strVal val="#ppt_h+1"/>
                                          </p:val>
                                        </p:tav>
                                        <p:tav tm="100000">
                                          <p:val>
                                            <p:strVal val="#ppt_y"/>
                                          </p:val>
                                        </p:tav>
                                      </p:tavLst>
                                    </p:anim>
                                    <p:animEffect transition="in" filter="fade">
                                      <p:cBhvr>
                                        <p:cTn id="27" dur="500"/>
                                        <p:tgtEl>
                                          <p:spTgt spid="67589"/>
                                        </p:tgtEl>
                                      </p:cBhvr>
                                    </p:animEffect>
                                  </p:childTnLst>
                                </p:cTn>
                              </p:par>
                            </p:childTnLst>
                          </p:cTn>
                        </p:par>
                        <p:par>
                          <p:cTn id="28" fill="hold" nodeType="afterGroup">
                            <p:stCondLst>
                              <p:cond delay="1500"/>
                            </p:stCondLst>
                            <p:childTnLst>
                              <p:par>
                                <p:cTn id="29" presetID="58" presetClass="entr" presetSubtype="0" accel="100000" fill="hold" nodeType="afterEffect">
                                  <p:stCondLst>
                                    <p:cond delay="0"/>
                                  </p:stCondLst>
                                  <p:childTnLst>
                                    <p:set>
                                      <p:cBhvr>
                                        <p:cTn id="30" dur="1" fill="hold">
                                          <p:stCondLst>
                                            <p:cond delay="0"/>
                                          </p:stCondLst>
                                        </p:cTn>
                                        <p:tgtEl>
                                          <p:spTgt spid="67592"/>
                                        </p:tgtEl>
                                        <p:attrNameLst>
                                          <p:attrName>style.visibility</p:attrName>
                                        </p:attrNameLst>
                                      </p:cBhvr>
                                      <p:to>
                                        <p:strVal val="visible"/>
                                      </p:to>
                                    </p:set>
                                    <p:anim calcmode="lin" valueType="num">
                                      <p:cBhvr>
                                        <p:cTn id="31" dur="500" fill="hold"/>
                                        <p:tgtEl>
                                          <p:spTgt spid="67592"/>
                                        </p:tgtEl>
                                        <p:attrNameLst>
                                          <p:attrName>ppt_w</p:attrName>
                                        </p:attrNameLst>
                                      </p:cBhvr>
                                      <p:tavLst>
                                        <p:tav tm="0">
                                          <p:val>
                                            <p:strVal val="#ppt_w*2.5"/>
                                          </p:val>
                                        </p:tav>
                                        <p:tav tm="100000">
                                          <p:val>
                                            <p:strVal val="#ppt_w"/>
                                          </p:val>
                                        </p:tav>
                                      </p:tavLst>
                                    </p:anim>
                                    <p:anim calcmode="lin" valueType="num">
                                      <p:cBhvr>
                                        <p:cTn id="32" dur="500" fill="hold"/>
                                        <p:tgtEl>
                                          <p:spTgt spid="67592"/>
                                        </p:tgtEl>
                                        <p:attrNameLst>
                                          <p:attrName>ppt_h</p:attrName>
                                        </p:attrNameLst>
                                      </p:cBhvr>
                                      <p:tavLst>
                                        <p:tav tm="0">
                                          <p:val>
                                            <p:strVal val="#ppt_h*0.01"/>
                                          </p:val>
                                        </p:tav>
                                        <p:tav tm="100000">
                                          <p:val>
                                            <p:strVal val="#ppt_h"/>
                                          </p:val>
                                        </p:tav>
                                      </p:tavLst>
                                    </p:anim>
                                    <p:anim calcmode="lin" valueType="num">
                                      <p:cBhvr>
                                        <p:cTn id="33" dur="500" fill="hold"/>
                                        <p:tgtEl>
                                          <p:spTgt spid="67592"/>
                                        </p:tgtEl>
                                        <p:attrNameLst>
                                          <p:attrName>ppt_x</p:attrName>
                                        </p:attrNameLst>
                                      </p:cBhvr>
                                      <p:tavLst>
                                        <p:tav tm="0">
                                          <p:val>
                                            <p:strVal val="#ppt_x"/>
                                          </p:val>
                                        </p:tav>
                                        <p:tav tm="100000">
                                          <p:val>
                                            <p:strVal val="#ppt_x"/>
                                          </p:val>
                                        </p:tav>
                                      </p:tavLst>
                                    </p:anim>
                                    <p:anim calcmode="lin" valueType="num">
                                      <p:cBhvr>
                                        <p:cTn id="34" dur="500" fill="hold"/>
                                        <p:tgtEl>
                                          <p:spTgt spid="67592"/>
                                        </p:tgtEl>
                                        <p:attrNameLst>
                                          <p:attrName>ppt_y</p:attrName>
                                        </p:attrNameLst>
                                      </p:cBhvr>
                                      <p:tavLst>
                                        <p:tav tm="0">
                                          <p:val>
                                            <p:strVal val="#ppt_h+1"/>
                                          </p:val>
                                        </p:tav>
                                        <p:tav tm="100000">
                                          <p:val>
                                            <p:strVal val="#ppt_y"/>
                                          </p:val>
                                        </p:tav>
                                      </p:tavLst>
                                    </p:anim>
                                    <p:animEffect transition="in" filter="fade">
                                      <p:cBhvr>
                                        <p:cTn id="35" dur="500"/>
                                        <p:tgtEl>
                                          <p:spTgt spid="67592"/>
                                        </p:tgtEl>
                                      </p:cBhvr>
                                    </p:animEffect>
                                  </p:childTnLst>
                                </p:cTn>
                              </p:par>
                            </p:childTnLst>
                          </p:cTn>
                        </p:par>
                        <p:par>
                          <p:cTn id="36" fill="hold" nodeType="afterGroup">
                            <p:stCondLst>
                              <p:cond delay="2000"/>
                            </p:stCondLst>
                            <p:childTnLst>
                              <p:par>
                                <p:cTn id="37" presetID="58" presetClass="entr" presetSubtype="0" accel="100000" fill="hold" nodeType="afterEffect">
                                  <p:stCondLst>
                                    <p:cond delay="0"/>
                                  </p:stCondLst>
                                  <p:childTnLst>
                                    <p:set>
                                      <p:cBhvr>
                                        <p:cTn id="38" dur="1" fill="hold">
                                          <p:stCondLst>
                                            <p:cond delay="0"/>
                                          </p:stCondLst>
                                        </p:cTn>
                                        <p:tgtEl>
                                          <p:spTgt spid="67590"/>
                                        </p:tgtEl>
                                        <p:attrNameLst>
                                          <p:attrName>style.visibility</p:attrName>
                                        </p:attrNameLst>
                                      </p:cBhvr>
                                      <p:to>
                                        <p:strVal val="visible"/>
                                      </p:to>
                                    </p:set>
                                    <p:anim calcmode="lin" valueType="num">
                                      <p:cBhvr>
                                        <p:cTn id="39" dur="500" fill="hold"/>
                                        <p:tgtEl>
                                          <p:spTgt spid="67590"/>
                                        </p:tgtEl>
                                        <p:attrNameLst>
                                          <p:attrName>ppt_w</p:attrName>
                                        </p:attrNameLst>
                                      </p:cBhvr>
                                      <p:tavLst>
                                        <p:tav tm="0">
                                          <p:val>
                                            <p:strVal val="#ppt_w*2.5"/>
                                          </p:val>
                                        </p:tav>
                                        <p:tav tm="100000">
                                          <p:val>
                                            <p:strVal val="#ppt_w"/>
                                          </p:val>
                                        </p:tav>
                                      </p:tavLst>
                                    </p:anim>
                                    <p:anim calcmode="lin" valueType="num">
                                      <p:cBhvr>
                                        <p:cTn id="40" dur="500" fill="hold"/>
                                        <p:tgtEl>
                                          <p:spTgt spid="67590"/>
                                        </p:tgtEl>
                                        <p:attrNameLst>
                                          <p:attrName>ppt_h</p:attrName>
                                        </p:attrNameLst>
                                      </p:cBhvr>
                                      <p:tavLst>
                                        <p:tav tm="0">
                                          <p:val>
                                            <p:strVal val="#ppt_h*0.01"/>
                                          </p:val>
                                        </p:tav>
                                        <p:tav tm="100000">
                                          <p:val>
                                            <p:strVal val="#ppt_h"/>
                                          </p:val>
                                        </p:tav>
                                      </p:tavLst>
                                    </p:anim>
                                    <p:anim calcmode="lin" valueType="num">
                                      <p:cBhvr>
                                        <p:cTn id="41" dur="500" fill="hold"/>
                                        <p:tgtEl>
                                          <p:spTgt spid="67590"/>
                                        </p:tgtEl>
                                        <p:attrNameLst>
                                          <p:attrName>ppt_x</p:attrName>
                                        </p:attrNameLst>
                                      </p:cBhvr>
                                      <p:tavLst>
                                        <p:tav tm="0">
                                          <p:val>
                                            <p:strVal val="#ppt_x"/>
                                          </p:val>
                                        </p:tav>
                                        <p:tav tm="100000">
                                          <p:val>
                                            <p:strVal val="#ppt_x"/>
                                          </p:val>
                                        </p:tav>
                                      </p:tavLst>
                                    </p:anim>
                                    <p:anim calcmode="lin" valueType="num">
                                      <p:cBhvr>
                                        <p:cTn id="42" dur="500" fill="hold"/>
                                        <p:tgtEl>
                                          <p:spTgt spid="67590"/>
                                        </p:tgtEl>
                                        <p:attrNameLst>
                                          <p:attrName>ppt_y</p:attrName>
                                        </p:attrNameLst>
                                      </p:cBhvr>
                                      <p:tavLst>
                                        <p:tav tm="0">
                                          <p:val>
                                            <p:strVal val="#ppt_h+1"/>
                                          </p:val>
                                        </p:tav>
                                        <p:tav tm="100000">
                                          <p:val>
                                            <p:strVal val="#ppt_y"/>
                                          </p:val>
                                        </p:tav>
                                      </p:tavLst>
                                    </p:anim>
                                    <p:animEffect transition="in" filter="fade">
                                      <p:cBhvr>
                                        <p:cTn id="43" dur="500"/>
                                        <p:tgtEl>
                                          <p:spTgt spid="67590"/>
                                        </p:tgtEl>
                                      </p:cBhvr>
                                    </p:animEffect>
                                  </p:childTnLst>
                                </p:cTn>
                              </p:par>
                            </p:childTnLst>
                          </p:cTn>
                        </p:par>
                        <p:par>
                          <p:cTn id="44" fill="hold" nodeType="afterGroup">
                            <p:stCondLst>
                              <p:cond delay="2500"/>
                            </p:stCondLst>
                            <p:childTnLst>
                              <p:par>
                                <p:cTn id="45" presetID="58" presetClass="entr" presetSubtype="0" accel="100000" fill="hold" nodeType="afterEffect">
                                  <p:stCondLst>
                                    <p:cond delay="0"/>
                                  </p:stCondLst>
                                  <p:childTnLst>
                                    <p:set>
                                      <p:cBhvr>
                                        <p:cTn id="46" dur="1" fill="hold">
                                          <p:stCondLst>
                                            <p:cond delay="0"/>
                                          </p:stCondLst>
                                        </p:cTn>
                                        <p:tgtEl>
                                          <p:spTgt spid="67591"/>
                                        </p:tgtEl>
                                        <p:attrNameLst>
                                          <p:attrName>style.visibility</p:attrName>
                                        </p:attrNameLst>
                                      </p:cBhvr>
                                      <p:to>
                                        <p:strVal val="visible"/>
                                      </p:to>
                                    </p:set>
                                    <p:anim calcmode="lin" valueType="num">
                                      <p:cBhvr>
                                        <p:cTn id="47" dur="500" fill="hold"/>
                                        <p:tgtEl>
                                          <p:spTgt spid="67591"/>
                                        </p:tgtEl>
                                        <p:attrNameLst>
                                          <p:attrName>ppt_w</p:attrName>
                                        </p:attrNameLst>
                                      </p:cBhvr>
                                      <p:tavLst>
                                        <p:tav tm="0">
                                          <p:val>
                                            <p:strVal val="#ppt_w*2.5"/>
                                          </p:val>
                                        </p:tav>
                                        <p:tav tm="100000">
                                          <p:val>
                                            <p:strVal val="#ppt_w"/>
                                          </p:val>
                                        </p:tav>
                                      </p:tavLst>
                                    </p:anim>
                                    <p:anim calcmode="lin" valueType="num">
                                      <p:cBhvr>
                                        <p:cTn id="48" dur="500" fill="hold"/>
                                        <p:tgtEl>
                                          <p:spTgt spid="67591"/>
                                        </p:tgtEl>
                                        <p:attrNameLst>
                                          <p:attrName>ppt_h</p:attrName>
                                        </p:attrNameLst>
                                      </p:cBhvr>
                                      <p:tavLst>
                                        <p:tav tm="0">
                                          <p:val>
                                            <p:strVal val="#ppt_h*0.01"/>
                                          </p:val>
                                        </p:tav>
                                        <p:tav tm="100000">
                                          <p:val>
                                            <p:strVal val="#ppt_h"/>
                                          </p:val>
                                        </p:tav>
                                      </p:tavLst>
                                    </p:anim>
                                    <p:anim calcmode="lin" valueType="num">
                                      <p:cBhvr>
                                        <p:cTn id="49" dur="500" fill="hold"/>
                                        <p:tgtEl>
                                          <p:spTgt spid="67591"/>
                                        </p:tgtEl>
                                        <p:attrNameLst>
                                          <p:attrName>ppt_x</p:attrName>
                                        </p:attrNameLst>
                                      </p:cBhvr>
                                      <p:tavLst>
                                        <p:tav tm="0">
                                          <p:val>
                                            <p:strVal val="#ppt_x"/>
                                          </p:val>
                                        </p:tav>
                                        <p:tav tm="100000">
                                          <p:val>
                                            <p:strVal val="#ppt_x"/>
                                          </p:val>
                                        </p:tav>
                                      </p:tavLst>
                                    </p:anim>
                                    <p:anim calcmode="lin" valueType="num">
                                      <p:cBhvr>
                                        <p:cTn id="50" dur="500" fill="hold"/>
                                        <p:tgtEl>
                                          <p:spTgt spid="67591"/>
                                        </p:tgtEl>
                                        <p:attrNameLst>
                                          <p:attrName>ppt_y</p:attrName>
                                        </p:attrNameLst>
                                      </p:cBhvr>
                                      <p:tavLst>
                                        <p:tav tm="0">
                                          <p:val>
                                            <p:strVal val="#ppt_h+1"/>
                                          </p:val>
                                        </p:tav>
                                        <p:tav tm="100000">
                                          <p:val>
                                            <p:strVal val="#ppt_y"/>
                                          </p:val>
                                        </p:tav>
                                      </p:tavLst>
                                    </p:anim>
                                    <p:animEffect transition="in" filter="fade">
                                      <p:cBhvr>
                                        <p:cTn id="51" dur="500"/>
                                        <p:tgtEl>
                                          <p:spTgt spid="67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6" descr="35 Pentecost Acts 2 Countri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1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0" name="Rectangle 2"/>
          <p:cNvSpPr>
            <a:spLocks noGrp="1" noRot="1" noChangeArrowheads="1"/>
          </p:cNvSpPr>
          <p:nvPr>
            <p:ph type="title"/>
          </p:nvPr>
        </p:nvSpPr>
        <p:spPr>
          <a:xfrm>
            <a:off x="0" y="4343400"/>
            <a:ext cx="2667000" cy="1295400"/>
          </a:xfrm>
          <a:solidFill>
            <a:schemeClr val="bg2"/>
          </a:solidFill>
        </p:spPr>
        <p:txBody>
          <a:bodyPr/>
          <a:lstStyle/>
          <a:p>
            <a:pPr eaLnBrk="1" hangingPunct="1">
              <a:defRPr/>
            </a:pPr>
            <a:r>
              <a:rPr lang="ar-JO" sz="3200" dirty="0">
                <a:latin typeface="Arial" charset="0"/>
                <a:ea typeface="ＭＳ Ｐゴシック" charset="0"/>
                <a:cs typeface="Arial" charset="0"/>
              </a:rPr>
              <a:t>الشتات     اليهودي</a:t>
            </a:r>
            <a:endParaRPr lang="en-US" sz="3600" dirty="0">
              <a:latin typeface="Arial" charset="0"/>
              <a:ea typeface="ＭＳ Ｐゴシック" charset="0"/>
              <a:cs typeface="Arial" charset="0"/>
            </a:endParaRPr>
          </a:p>
        </p:txBody>
      </p:sp>
      <p:sp>
        <p:nvSpPr>
          <p:cNvPr id="68613" name="Text Box 5"/>
          <p:cNvSpPr txBox="1">
            <a:spLocks noChangeArrowheads="1"/>
          </p:cNvSpPr>
          <p:nvPr/>
        </p:nvSpPr>
        <p:spPr bwMode="auto">
          <a:xfrm>
            <a:off x="8418513" y="0"/>
            <a:ext cx="617477" cy="400110"/>
          </a:xfrm>
          <a:prstGeom prst="rect">
            <a:avLst/>
          </a:prstGeom>
          <a:solidFill>
            <a:srgbClr val="990099"/>
          </a:solidFill>
          <a:ln w="9525">
            <a:noFill/>
            <a:miter lim="800000"/>
            <a:headEnd/>
            <a:tailEnd/>
          </a:ln>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defRPr/>
            </a:pPr>
            <a:r>
              <a:rPr lang="ar-JO" sz="2000" b="1" dirty="0">
                <a:effectLst>
                  <a:outerShdw blurRad="38100" dist="38100" dir="2700000" algn="tl">
                    <a:srgbClr val="000000"/>
                  </a:outerShdw>
                </a:effectLst>
              </a:rPr>
              <a:t>125</a:t>
            </a:r>
            <a:endParaRPr lang="en-US" sz="2000" b="1" dirty="0"/>
          </a:p>
        </p:txBody>
      </p:sp>
      <p:sp>
        <p:nvSpPr>
          <p:cNvPr id="68614" name="Text Box 6"/>
          <p:cNvSpPr txBox="1">
            <a:spLocks noChangeArrowheads="1"/>
          </p:cNvSpPr>
          <p:nvPr/>
        </p:nvSpPr>
        <p:spPr bwMode="auto">
          <a:xfrm>
            <a:off x="4572000" y="3505200"/>
            <a:ext cx="1011815" cy="584775"/>
          </a:xfrm>
          <a:prstGeom prst="rect">
            <a:avLst/>
          </a:prstGeom>
          <a:solidFill>
            <a:srgbClr val="000000"/>
          </a:solidFill>
          <a:ln w="9525">
            <a:noFill/>
            <a:miter lim="800000"/>
            <a:headEnd/>
            <a:tailEnd/>
          </a:ln>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defRPr/>
            </a:pPr>
            <a:r>
              <a:rPr lang="ar-JO" sz="3200" b="1" dirty="0">
                <a:effectLst>
                  <a:outerShdw blurRad="38100" dist="38100" dir="2700000" algn="tl">
                    <a:srgbClr val="000514"/>
                  </a:outerShdw>
                </a:effectLst>
              </a:rPr>
              <a:t>17%</a:t>
            </a:r>
            <a:endParaRPr lang="en-US" sz="3200" b="1" dirty="0">
              <a:effectLst>
                <a:outerShdw blurRad="38100" dist="38100" dir="2700000" algn="tl">
                  <a:srgbClr val="000514"/>
                </a:outerShdw>
              </a:effectLst>
            </a:endParaRPr>
          </a:p>
        </p:txBody>
      </p:sp>
      <p:sp>
        <p:nvSpPr>
          <p:cNvPr id="68615" name="Text Box 7"/>
          <p:cNvSpPr txBox="1">
            <a:spLocks noChangeArrowheads="1"/>
          </p:cNvSpPr>
          <p:nvPr/>
        </p:nvSpPr>
        <p:spPr bwMode="auto">
          <a:xfrm>
            <a:off x="312738" y="1905000"/>
            <a:ext cx="1313180" cy="92333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ar-JO" sz="5400" b="1" dirty="0"/>
              <a:t>83%</a:t>
            </a:r>
            <a:endParaRPr lang="en-US" sz="5400" b="1" dirty="0"/>
          </a:p>
        </p:txBody>
      </p:sp>
      <p:sp>
        <p:nvSpPr>
          <p:cNvPr id="8" name="Text Box 6"/>
          <p:cNvSpPr txBox="1">
            <a:spLocks noChangeArrowheads="1"/>
          </p:cNvSpPr>
          <p:nvPr/>
        </p:nvSpPr>
        <p:spPr bwMode="auto">
          <a:xfrm>
            <a:off x="1066800" y="0"/>
            <a:ext cx="4506362" cy="584775"/>
          </a:xfrm>
          <a:prstGeom prst="rect">
            <a:avLst/>
          </a:prstGeom>
          <a:solidFill>
            <a:srgbClr val="800000"/>
          </a:solidFill>
          <a:ln w="9525">
            <a:noFill/>
            <a:miter lim="800000"/>
            <a:headEnd/>
            <a:tailEnd/>
          </a:ln>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defRPr/>
            </a:pPr>
            <a:r>
              <a:rPr lang="ar-JO" sz="3200" b="1" dirty="0">
                <a:effectLst>
                  <a:outerShdw blurRad="38100" dist="38100" dir="2700000" algn="tl">
                    <a:srgbClr val="000000"/>
                  </a:outerShdw>
                </a:effectLst>
              </a:rPr>
              <a:t>40000 يهودي في روما وحدها</a:t>
            </a:r>
            <a:endParaRPr lang="en-US" sz="3200" b="1" dirty="0">
              <a:effectLst>
                <a:outerShdw blurRad="38100" dist="38100" dir="2700000" algn="tl">
                  <a:srgbClr val="000000"/>
                </a:outerShdw>
              </a:effectLst>
            </a:endParaRPr>
          </a:p>
        </p:txBody>
      </p:sp>
      <p:sp>
        <p:nvSpPr>
          <p:cNvPr id="9" name="6-Point Star 8"/>
          <p:cNvSpPr/>
          <p:nvPr/>
        </p:nvSpPr>
        <p:spPr bwMode="auto">
          <a:xfrm>
            <a:off x="76200" y="304800"/>
            <a:ext cx="685800" cy="685800"/>
          </a:xfrm>
          <a:prstGeom prst="star6">
            <a:avLst/>
          </a:prstGeom>
          <a:solidFill>
            <a:srgbClr val="800000"/>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a:lstStyle/>
          <a:p>
            <a:pPr>
              <a:defRPr/>
            </a:pPr>
            <a:endParaRPr lang="en-US">
              <a:latin typeface="Verdana" pitchFamily="-105"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86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86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4" grpId="0" animBg="1" autoUpdateAnimBg="0"/>
      <p:bldP spid="68615" grpId="0" animBg="1" autoUpdateAnimBg="0"/>
      <p:bldP spid="8" grpId="0" animBg="1"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0945" name="Picture 7" descr="centurion.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84550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9426" name="Rectangle 2"/>
          <p:cNvSpPr>
            <a:spLocks noGrp="1" noChangeArrowheads="1"/>
          </p:cNvSpPr>
          <p:nvPr>
            <p:ph type="title"/>
          </p:nvPr>
        </p:nvSpPr>
        <p:spPr>
          <a:xfrm>
            <a:off x="3733800" y="76200"/>
            <a:ext cx="5105400" cy="1828800"/>
          </a:xfrm>
          <a:effectLst>
            <a:outerShdw blurRad="63500" dist="35921" dir="2700000" algn="ctr" rotWithShape="0">
              <a:schemeClr val="tx1">
                <a:alpha val="75000"/>
              </a:schemeClr>
            </a:outerShdw>
          </a:effectLst>
        </p:spPr>
        <p:txBody>
          <a:bodyPr/>
          <a:lstStyle/>
          <a:p>
            <a:pPr eaLnBrk="1" hangingPunct="1">
              <a:defRPr/>
            </a:pPr>
            <a:r>
              <a:rPr lang="ar-JO" sz="6000" b="1" dirty="0">
                <a:solidFill>
                  <a:srgbClr val="000000"/>
                </a:solidFill>
                <a:latin typeface="Arial" panose="020B0604020202020204" pitchFamily="34" charset="0"/>
                <a:cs typeface="Arial" panose="020B0604020202020204" pitchFamily="34" charset="0"/>
              </a:rPr>
              <a:t>كرنيليوس</a:t>
            </a:r>
            <a:endParaRPr lang="en-US" sz="6000" b="1" dirty="0">
              <a:solidFill>
                <a:srgbClr val="000000"/>
              </a:solidFill>
              <a:latin typeface="Arial" panose="020B0604020202020204" pitchFamily="34" charset="0"/>
              <a:cs typeface="Arial" panose="020B0604020202020204" pitchFamily="34" charset="0"/>
            </a:endParaRPr>
          </a:p>
        </p:txBody>
      </p:sp>
      <p:sp>
        <p:nvSpPr>
          <p:cNvPr id="359427" name="Rectangle 3"/>
          <p:cNvSpPr>
            <a:spLocks noGrp="1" noChangeArrowheads="1"/>
          </p:cNvSpPr>
          <p:nvPr>
            <p:ph type="body" idx="1"/>
          </p:nvPr>
        </p:nvSpPr>
        <p:spPr>
          <a:xfrm>
            <a:off x="5148263" y="4191000"/>
            <a:ext cx="3995737" cy="2667000"/>
          </a:xfrm>
          <a:effectLst>
            <a:outerShdw blurRad="63500" dist="35921" dir="2700000" algn="ctr" rotWithShape="0">
              <a:schemeClr val="tx1">
                <a:alpha val="75000"/>
              </a:schemeClr>
            </a:outerShdw>
          </a:effectLst>
        </p:spPr>
        <p:txBody>
          <a:bodyPr/>
          <a:lstStyle/>
          <a:p>
            <a:pPr algn="r" rtl="1" eaLnBrk="1" hangingPunct="1">
              <a:buFont typeface="Wingdings" pitchFamily="-112" charset="2"/>
              <a:buChar char=""/>
              <a:defRPr/>
            </a:pPr>
            <a:r>
              <a:rPr lang="ar-JO" sz="3600" b="1" dirty="0">
                <a:solidFill>
                  <a:srgbClr val="000000"/>
                </a:solidFill>
                <a:latin typeface="Arial" panose="020B0604020202020204" pitchFamily="34" charset="0"/>
                <a:cs typeface="Arial" panose="020B0604020202020204" pitchFamily="34" charset="0"/>
              </a:rPr>
              <a:t>أممي معجب بالطرق اليهودية (أعمال 10)</a:t>
            </a:r>
            <a:endParaRPr lang="en-US" sz="3600" b="1" dirty="0">
              <a:solidFill>
                <a:srgbClr val="000000"/>
              </a:solidFill>
              <a:latin typeface="Arial" panose="020B0604020202020204" pitchFamily="34" charset="0"/>
              <a:cs typeface="Arial" panose="020B0604020202020204" pitchFamily="34" charset="0"/>
            </a:endParaRPr>
          </a:p>
        </p:txBody>
      </p:sp>
      <p:pic>
        <p:nvPicPr>
          <p:cNvPr id="210948" name="Picture 8" descr="centurio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858000"/>
            <a:ext cx="2817813"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7" name="Rectangle 5" descr="White marble"/>
          <p:cNvSpPr>
            <a:spLocks noGrp="1" noRot="1" noChangeArrowheads="1"/>
          </p:cNvSpPr>
          <p:nvPr>
            <p:ph type="title"/>
          </p:nvPr>
        </p:nvSpPr>
        <p:spPr>
          <a:xfrm>
            <a:off x="0" y="274638"/>
            <a:ext cx="8229600" cy="1143000"/>
          </a:xfrm>
          <a:blipFill dpi="0" rotWithShape="1">
            <a:blip r:embed="rId3"/>
            <a:srcRect/>
            <a:tile tx="0" ty="0" sx="100000" sy="100000" flip="none" algn="tl"/>
          </a:blipFill>
        </p:spPr>
        <p:txBody>
          <a:bodyPr/>
          <a:lstStyle/>
          <a:p>
            <a:pPr eaLnBrk="1" hangingPunct="1">
              <a:defRPr/>
            </a:pPr>
            <a:r>
              <a:rPr lang="ar-JO" sz="4000" dirty="0">
                <a:solidFill>
                  <a:srgbClr val="000000"/>
                </a:solidFill>
                <a:effectLst>
                  <a:outerShdw blurRad="38100" dist="38100" dir="2700000" algn="tl">
                    <a:srgbClr val="DDDDDD"/>
                  </a:outerShdw>
                </a:effectLst>
                <a:latin typeface="Arial"/>
                <a:ea typeface="ＭＳ Ｐゴシック" charset="0"/>
                <a:cs typeface="Arial"/>
              </a:rPr>
              <a:t>تعديلات يهودية الشتات</a:t>
            </a:r>
            <a:endParaRPr lang="en-US" sz="4000" dirty="0">
              <a:solidFill>
                <a:srgbClr val="000000"/>
              </a:solidFill>
              <a:effectLst>
                <a:outerShdw blurRad="38100" dist="38100" dir="2700000" algn="tl">
                  <a:srgbClr val="DDDDDD"/>
                </a:outerShdw>
              </a:effectLst>
              <a:latin typeface="Arial"/>
              <a:ea typeface="ＭＳ Ｐゴシック" charset="0"/>
              <a:cs typeface="Arial"/>
            </a:endParaRPr>
          </a:p>
        </p:txBody>
      </p:sp>
      <p:sp>
        <p:nvSpPr>
          <p:cNvPr id="74758" name="Rectangle 6"/>
          <p:cNvSpPr>
            <a:spLocks noGrp="1" noChangeArrowheads="1"/>
          </p:cNvSpPr>
          <p:nvPr>
            <p:ph type="body" sz="half" idx="1"/>
          </p:nvPr>
        </p:nvSpPr>
        <p:spPr>
          <a:xfrm>
            <a:off x="228600" y="5943600"/>
            <a:ext cx="8915400" cy="609600"/>
          </a:xfrm>
          <a:gradFill rotWithShape="1">
            <a:gsLst>
              <a:gs pos="0">
                <a:schemeClr val="hlink">
                  <a:gamma/>
                  <a:shade val="46275"/>
                  <a:invGamma/>
                </a:schemeClr>
              </a:gs>
              <a:gs pos="50000">
                <a:schemeClr val="hlink"/>
              </a:gs>
              <a:gs pos="100000">
                <a:schemeClr val="hlink">
                  <a:gamma/>
                  <a:shade val="46275"/>
                  <a:invGamma/>
                </a:schemeClr>
              </a:gs>
            </a:gsLst>
            <a:lin ang="5400000" scaled="1"/>
          </a:gradFill>
        </p:spPr>
        <p:txBody>
          <a:bodyPr/>
          <a:lstStyle/>
          <a:p>
            <a:pPr algn="ctr" eaLnBrk="1" hangingPunct="1">
              <a:buFont typeface="Wingdings" charset="0"/>
              <a:buNone/>
              <a:defRPr/>
            </a:pPr>
            <a:r>
              <a:rPr lang="ar-JO" b="1" dirty="0">
                <a:solidFill>
                  <a:srgbClr val="000000"/>
                </a:solidFill>
                <a:effectLst>
                  <a:outerShdw blurRad="38100" dist="38100" dir="2700000" algn="tl">
                    <a:srgbClr val="FFFFFF"/>
                  </a:outerShdw>
                </a:effectLst>
                <a:latin typeface="Arial"/>
                <a:ea typeface="ＭＳ Ｐゴシック" charset="0"/>
                <a:cs typeface="Arial"/>
              </a:rPr>
              <a:t>تم استبدال الهيكل بالمجمع</a:t>
            </a:r>
            <a:endParaRPr lang="en-US" b="1" dirty="0">
              <a:solidFill>
                <a:srgbClr val="000000"/>
              </a:solidFill>
              <a:effectLst>
                <a:outerShdw blurRad="38100" dist="38100" dir="2700000" algn="tl">
                  <a:srgbClr val="FFFFFF"/>
                </a:outerShdw>
              </a:effectLst>
              <a:latin typeface="Arial"/>
              <a:ea typeface="ＭＳ Ｐゴシック" charset="0"/>
              <a:cs typeface="Arial"/>
            </a:endParaRPr>
          </a:p>
        </p:txBody>
      </p:sp>
      <p:pic>
        <p:nvPicPr>
          <p:cNvPr id="212995" name="Picture 8" descr="synagogueatmeiron(reconstruct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53000" y="2722563"/>
            <a:ext cx="3962400" cy="2992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2996" name="Picture 9" descr="Templ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 y="2746375"/>
            <a:ext cx="4572000" cy="295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62" name="Text Box 10"/>
          <p:cNvSpPr txBox="1">
            <a:spLocks noChangeArrowheads="1"/>
          </p:cNvSpPr>
          <p:nvPr/>
        </p:nvSpPr>
        <p:spPr bwMode="auto">
          <a:xfrm>
            <a:off x="8412163"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defRPr/>
            </a:pPr>
            <a:r>
              <a:rPr lang="ar-JO" b="1" dirty="0">
                <a:latin typeface="Arial"/>
                <a:cs typeface="Arial"/>
              </a:rPr>
              <a:t>125</a:t>
            </a:r>
            <a:endParaRPr lang="en-US" sz="2000" b="1" dirty="0">
              <a:latin typeface="Arial"/>
              <a:cs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descr="White marble"/>
          <p:cNvSpPr>
            <a:spLocks noGrp="1" noRot="1" noChangeArrowheads="1"/>
          </p:cNvSpPr>
          <p:nvPr>
            <p:ph type="title"/>
          </p:nvPr>
        </p:nvSpPr>
        <p:spPr>
          <a:xfrm>
            <a:off x="0" y="274638"/>
            <a:ext cx="8229600" cy="1143000"/>
          </a:xfrm>
          <a:blipFill dpi="0" rotWithShape="1">
            <a:blip r:embed="rId3"/>
            <a:srcRect/>
            <a:tile tx="0" ty="0" sx="100000" sy="100000" flip="none" algn="tl"/>
          </a:blipFill>
        </p:spPr>
        <p:txBody>
          <a:bodyPr/>
          <a:lstStyle/>
          <a:p>
            <a:pPr eaLnBrk="1" hangingPunct="1">
              <a:defRPr/>
            </a:pPr>
            <a:r>
              <a:rPr lang="ar-JO" sz="4000" dirty="0">
                <a:solidFill>
                  <a:srgbClr val="000000"/>
                </a:solidFill>
                <a:effectLst/>
                <a:latin typeface="Arial"/>
                <a:ea typeface="ＭＳ Ｐゴシック" charset="0"/>
                <a:cs typeface="Arial"/>
              </a:rPr>
              <a:t>تعديلات يهودية الشتات</a:t>
            </a:r>
            <a:endParaRPr lang="en-US" sz="4000" dirty="0">
              <a:solidFill>
                <a:srgbClr val="000000"/>
              </a:solidFill>
              <a:effectLst>
                <a:outerShdw blurRad="38100" dist="38100" dir="2700000" algn="tl">
                  <a:srgbClr val="DDDDDD"/>
                </a:outerShdw>
              </a:effectLst>
              <a:latin typeface="Arial"/>
              <a:ea typeface="ＭＳ Ｐゴシック" charset="0"/>
              <a:cs typeface="Arial"/>
            </a:endParaRPr>
          </a:p>
        </p:txBody>
      </p:sp>
      <p:pic>
        <p:nvPicPr>
          <p:cNvPr id="215042" name="Picture 5" descr="Temple000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057400"/>
            <a:ext cx="6145213" cy="349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43" name="Picture 6" descr="Temple000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67350" y="1676400"/>
            <a:ext cx="3676650" cy="327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3" name="Rectangle 3"/>
          <p:cNvSpPr>
            <a:spLocks noGrp="1" noChangeArrowheads="1"/>
          </p:cNvSpPr>
          <p:nvPr>
            <p:ph type="body" sz="half" idx="1"/>
          </p:nvPr>
        </p:nvSpPr>
        <p:spPr>
          <a:xfrm>
            <a:off x="0" y="5181600"/>
            <a:ext cx="9144000" cy="609600"/>
          </a:xfrm>
          <a:gradFill rotWithShape="1">
            <a:gsLst>
              <a:gs pos="0">
                <a:srgbClr val="006600">
                  <a:gamma/>
                  <a:shade val="46275"/>
                  <a:invGamma/>
                </a:srgbClr>
              </a:gs>
              <a:gs pos="50000">
                <a:srgbClr val="006600"/>
              </a:gs>
              <a:gs pos="100000">
                <a:srgbClr val="006600">
                  <a:gamma/>
                  <a:shade val="46275"/>
                  <a:invGamma/>
                </a:srgbClr>
              </a:gs>
            </a:gsLst>
            <a:lin ang="5400000" scaled="1"/>
          </a:gradFill>
        </p:spPr>
        <p:txBody>
          <a:bodyPr anchor="ctr"/>
          <a:lstStyle/>
          <a:p>
            <a:pPr algn="ctr" eaLnBrk="1" hangingPunct="1">
              <a:buFont typeface="Wingdings" charset="0"/>
              <a:buNone/>
              <a:defRPr/>
            </a:pPr>
            <a:r>
              <a:rPr lang="ar-JO" sz="2400" b="1" dirty="0">
                <a:latin typeface="Arial"/>
                <a:ea typeface="ＭＳ Ｐゴシック" charset="0"/>
                <a:cs typeface="Arial"/>
              </a:rPr>
              <a:t>تم استبدال الذبائح بالتعليمات وحفظ الشريعة</a:t>
            </a:r>
            <a:endParaRPr lang="en-US" sz="2400" b="1" dirty="0">
              <a:latin typeface="Arial"/>
              <a:ea typeface="ＭＳ Ｐゴシック" charset="0"/>
              <a:cs typeface="Arial"/>
            </a:endParaRPr>
          </a:p>
        </p:txBody>
      </p:sp>
      <p:sp>
        <p:nvSpPr>
          <p:cNvPr id="76807" name="Text Box 7"/>
          <p:cNvSpPr txBox="1">
            <a:spLocks noChangeArrowheads="1"/>
          </p:cNvSpPr>
          <p:nvPr/>
        </p:nvSpPr>
        <p:spPr bwMode="auto">
          <a:xfrm>
            <a:off x="8412163"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defRPr/>
            </a:pPr>
            <a:r>
              <a:rPr lang="ar-JO" b="1" dirty="0">
                <a:latin typeface="Arial"/>
                <a:cs typeface="Arial"/>
              </a:rPr>
              <a:t>125</a:t>
            </a:r>
            <a:endParaRPr lang="en-US" sz="2000" b="1" dirty="0">
              <a:latin typeface="Arial"/>
              <a:cs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7" descr="Western Wa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97338" y="-228600"/>
            <a:ext cx="5046662"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7" name="Rectangle 3"/>
          <p:cNvSpPr>
            <a:spLocks noGrp="1" noChangeArrowheads="1"/>
          </p:cNvSpPr>
          <p:nvPr>
            <p:ph type="body" sz="half" idx="1"/>
          </p:nvPr>
        </p:nvSpPr>
        <p:spPr>
          <a:xfrm>
            <a:off x="76200" y="5943600"/>
            <a:ext cx="8915400" cy="609600"/>
          </a:xfrm>
          <a:gradFill rotWithShape="1">
            <a:gsLst>
              <a:gs pos="0">
                <a:srgbClr val="FF0000">
                  <a:gamma/>
                  <a:shade val="46275"/>
                  <a:invGamma/>
                </a:srgbClr>
              </a:gs>
              <a:gs pos="50000">
                <a:srgbClr val="FF0000"/>
              </a:gs>
              <a:gs pos="100000">
                <a:srgbClr val="FF0000">
                  <a:gamma/>
                  <a:shade val="46275"/>
                  <a:invGamma/>
                </a:srgbClr>
              </a:gs>
            </a:gsLst>
            <a:lin ang="5400000" scaled="1"/>
          </a:gradFill>
        </p:spPr>
        <p:txBody>
          <a:bodyPr anchor="ctr"/>
          <a:lstStyle/>
          <a:p>
            <a:pPr algn="ctr" eaLnBrk="1" hangingPunct="1">
              <a:buFont typeface="Wingdings" charset="0"/>
              <a:buNone/>
              <a:defRPr/>
            </a:pPr>
            <a:r>
              <a:rPr lang="ar-JO" sz="2400" b="1" dirty="0">
                <a:latin typeface="Arial" panose="020B0604020202020204" pitchFamily="34" charset="0"/>
                <a:ea typeface="ＭＳ Ｐゴシック" charset="0"/>
                <a:cs typeface="Arial" panose="020B0604020202020204" pitchFamily="34" charset="0"/>
              </a:rPr>
              <a:t>تم استبدال الطقوس الدينية بالقواعد الأخلاقية</a:t>
            </a:r>
            <a:endParaRPr lang="en-US" sz="2400" b="1" dirty="0">
              <a:latin typeface="Arial" panose="020B0604020202020204" pitchFamily="34" charset="0"/>
              <a:ea typeface="ＭＳ Ｐゴシック" charset="0"/>
              <a:cs typeface="Arial" panose="020B0604020202020204" pitchFamily="34" charset="0"/>
            </a:endParaRPr>
          </a:p>
        </p:txBody>
      </p:sp>
      <p:pic>
        <p:nvPicPr>
          <p:cNvPr id="217091" name="Picture 5" descr="Temple000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371600"/>
            <a:ext cx="5638800" cy="308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6" name="Rectangle 2" descr="White marble"/>
          <p:cNvSpPr>
            <a:spLocks noGrp="1" noRot="1" noChangeArrowheads="1"/>
          </p:cNvSpPr>
          <p:nvPr>
            <p:ph type="title"/>
          </p:nvPr>
        </p:nvSpPr>
        <p:spPr>
          <a:xfrm>
            <a:off x="0" y="274638"/>
            <a:ext cx="8229600" cy="1143000"/>
          </a:xfrm>
          <a:blipFill dpi="0" rotWithShape="1">
            <a:blip r:embed="rId5"/>
            <a:srcRect/>
            <a:tile tx="0" ty="0" sx="100000" sy="100000" flip="none" algn="tl"/>
          </a:blipFill>
        </p:spPr>
        <p:txBody>
          <a:bodyPr/>
          <a:lstStyle/>
          <a:p>
            <a:pPr eaLnBrk="1" hangingPunct="1">
              <a:defRPr/>
            </a:pPr>
            <a:r>
              <a:rPr lang="ar-JO" dirty="0">
                <a:solidFill>
                  <a:srgbClr val="000000"/>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تعديلات يهودية الشتات</a:t>
            </a:r>
            <a:endParaRPr lang="en-US" dirty="0">
              <a:solidFill>
                <a:srgbClr val="000000"/>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77832" name="Text Box 8"/>
          <p:cNvSpPr txBox="1">
            <a:spLocks noChangeArrowheads="1"/>
          </p:cNvSpPr>
          <p:nvPr/>
        </p:nvSpPr>
        <p:spPr bwMode="auto">
          <a:xfrm>
            <a:off x="8412163"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defRPr/>
            </a:pPr>
            <a:r>
              <a:rPr lang="ar-JO" b="1" dirty="0">
                <a:latin typeface="Arial" panose="020B0604020202020204" pitchFamily="34" charset="0"/>
                <a:cs typeface="Arial" panose="020B0604020202020204" pitchFamily="34" charset="0"/>
              </a:rPr>
              <a:t>125</a:t>
            </a:r>
            <a:endParaRPr lang="en-US" sz="2000" b="1" dirty="0">
              <a:latin typeface="Arial" panose="020B0604020202020204" pitchFamily="34" charset="0"/>
              <a:cs typeface="Arial" panose="020B060402020202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5" descr="Scrib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34063" y="1981200"/>
            <a:ext cx="3309937" cy="387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9138" name="Picture 6" descr="Living Jesus Syllabu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1371600"/>
            <a:ext cx="2282825"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1" name="Rectangle 3"/>
          <p:cNvSpPr>
            <a:spLocks noGrp="1" noChangeArrowheads="1"/>
          </p:cNvSpPr>
          <p:nvPr>
            <p:ph type="body" sz="half" idx="1"/>
          </p:nvPr>
        </p:nvSpPr>
        <p:spPr>
          <a:xfrm>
            <a:off x="990600" y="1371600"/>
            <a:ext cx="7010400" cy="609600"/>
          </a:xfrm>
          <a:gradFill rotWithShape="1">
            <a:gsLst>
              <a:gs pos="0">
                <a:schemeClr val="bg1"/>
              </a:gs>
              <a:gs pos="50000">
                <a:srgbClr val="990099"/>
              </a:gs>
              <a:gs pos="100000">
                <a:schemeClr val="bg1"/>
              </a:gs>
            </a:gsLst>
            <a:lin ang="5400000" scaled="1"/>
          </a:gradFill>
        </p:spPr>
        <p:txBody>
          <a:bodyPr anchor="ctr"/>
          <a:lstStyle/>
          <a:p>
            <a:pPr algn="ctr" eaLnBrk="1" hangingPunct="1">
              <a:buFont typeface="Wingdings" charset="0"/>
              <a:buNone/>
              <a:defRPr/>
            </a:pPr>
            <a:r>
              <a:rPr lang="ar-JO" b="1" dirty="0">
                <a:latin typeface="Arial"/>
                <a:ea typeface="ＭＳ Ｐゴシック" charset="0"/>
                <a:cs typeface="Arial"/>
              </a:rPr>
              <a:t>استبدل الكاهن بالراباي</a:t>
            </a:r>
            <a:endParaRPr lang="en-US" b="1" dirty="0">
              <a:latin typeface="Arial"/>
              <a:ea typeface="ＭＳ Ｐゴシック" charset="0"/>
              <a:cs typeface="Arial"/>
            </a:endParaRPr>
          </a:p>
        </p:txBody>
      </p:sp>
      <p:sp>
        <p:nvSpPr>
          <p:cNvPr id="78850" name="Rectangle 2" descr="White marble"/>
          <p:cNvSpPr>
            <a:spLocks noGrp="1" noRot="1" noChangeArrowheads="1"/>
          </p:cNvSpPr>
          <p:nvPr>
            <p:ph type="title"/>
          </p:nvPr>
        </p:nvSpPr>
        <p:spPr>
          <a:xfrm>
            <a:off x="0" y="274638"/>
            <a:ext cx="8229600" cy="1143000"/>
          </a:xfrm>
          <a:blipFill dpi="0" rotWithShape="1">
            <a:blip r:embed="rId5"/>
            <a:srcRect/>
            <a:tile tx="0" ty="0" sx="100000" sy="100000" flip="none" algn="tl"/>
          </a:blipFill>
        </p:spPr>
        <p:txBody>
          <a:bodyPr/>
          <a:lstStyle/>
          <a:p>
            <a:pPr eaLnBrk="1" hangingPunct="1">
              <a:defRPr/>
            </a:pPr>
            <a:r>
              <a:rPr lang="ar-JO" sz="4000" dirty="0">
                <a:solidFill>
                  <a:srgbClr val="000000"/>
                </a:solidFill>
                <a:effectLst>
                  <a:outerShdw blurRad="38100" dist="38100" dir="2700000" algn="tl">
                    <a:srgbClr val="DDDDDD"/>
                  </a:outerShdw>
                </a:effectLst>
                <a:latin typeface="Arial"/>
                <a:ea typeface="ＭＳ Ｐゴシック" charset="0"/>
                <a:cs typeface="Arial"/>
              </a:rPr>
              <a:t>تعديلات يهودية الشتات</a:t>
            </a:r>
            <a:endParaRPr lang="en-US" sz="4000" dirty="0">
              <a:solidFill>
                <a:srgbClr val="000000"/>
              </a:solidFill>
              <a:effectLst>
                <a:outerShdw blurRad="38100" dist="38100" dir="2700000" algn="tl">
                  <a:srgbClr val="DDDDDD"/>
                </a:outerShdw>
              </a:effectLst>
              <a:latin typeface="Arial"/>
              <a:ea typeface="ＭＳ Ｐゴシック" charset="0"/>
              <a:cs typeface="Arial"/>
            </a:endParaRPr>
          </a:p>
        </p:txBody>
      </p:sp>
      <p:sp>
        <p:nvSpPr>
          <p:cNvPr id="78855" name="Text Box 7"/>
          <p:cNvSpPr txBox="1">
            <a:spLocks noChangeArrowheads="1"/>
          </p:cNvSpPr>
          <p:nvPr/>
        </p:nvSpPr>
        <p:spPr bwMode="auto">
          <a:xfrm>
            <a:off x="8412163"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defRPr/>
            </a:pPr>
            <a:r>
              <a:rPr lang="ar-JO" b="1" dirty="0">
                <a:latin typeface="Arial"/>
                <a:cs typeface="Arial"/>
              </a:rPr>
              <a:t>125</a:t>
            </a:r>
            <a:endParaRPr lang="en-US" sz="2000" b="1" dirty="0">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8785" name="Picture 4" descr="scrollof5booksofmos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5" y="1295400"/>
            <a:ext cx="4041775"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786" name="Text Box 5"/>
          <p:cNvSpPr txBox="1">
            <a:spLocks noChangeArrowheads="1"/>
          </p:cNvSpPr>
          <p:nvPr/>
        </p:nvSpPr>
        <p:spPr bwMode="auto">
          <a:xfrm>
            <a:off x="8247063" y="0"/>
            <a:ext cx="617477"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Verdana" charset="0"/>
                <a:ea typeface="ＭＳ Ｐゴシック" charset="0"/>
              </a:rPr>
              <a:t>107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Verdana" charset="0"/>
                <a:ea typeface="ＭＳ Ｐゴシック" charset="0"/>
              </a:rPr>
              <a:t>115</a:t>
            </a:r>
            <a:endParaRPr kumimoji="0" lang="en-US" sz="2000" b="1" i="0" u="none" strike="noStrike" kern="1200" cap="none" spc="0" normalizeH="0" baseline="0" noProof="0" dirty="0">
              <a:ln>
                <a:noFill/>
              </a:ln>
              <a:solidFill>
                <a:srgbClr val="FFFFFF"/>
              </a:solidFill>
              <a:effectLst/>
              <a:uLnTx/>
              <a:uFillTx/>
              <a:latin typeface="Verdana" charset="0"/>
              <a:ea typeface="ＭＳ Ｐゴシック" charset="0"/>
            </a:endParaRPr>
          </a:p>
        </p:txBody>
      </p:sp>
      <p:sp>
        <p:nvSpPr>
          <p:cNvPr id="89096" name="Rectangle 8"/>
          <p:cNvSpPr>
            <a:spLocks noChangeArrowheads="1"/>
          </p:cNvSpPr>
          <p:nvPr/>
        </p:nvSpPr>
        <p:spPr bwMode="auto">
          <a:xfrm>
            <a:off x="179388" y="152400"/>
            <a:ext cx="7931150" cy="731838"/>
          </a:xfrm>
          <a:prstGeom prst="rect">
            <a:avLst/>
          </a:prstGeom>
          <a:solidFill>
            <a:srgbClr val="000000"/>
          </a:solidFill>
          <a:ln w="9525">
            <a:no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charset="0"/>
                <a:ea typeface="ＭＳ Ｐゴシック" charset="0"/>
                <a:cs typeface="Geneva" charset="0"/>
              </a:rPr>
              <a:t>أسباب كراهية اليهود للسامريين</a:t>
            </a:r>
            <a:endParaRPr kumimoji="0" lang="en-US" sz="36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charset="0"/>
              <a:ea typeface="ＭＳ Ｐゴシック" charset="0"/>
              <a:cs typeface="Geneva" charset="0"/>
            </a:endParaRPr>
          </a:p>
        </p:txBody>
      </p:sp>
      <p:sp>
        <p:nvSpPr>
          <p:cNvPr id="89097" name="Rectangle 9"/>
          <p:cNvSpPr>
            <a:spLocks noGrp="1" noChangeArrowheads="1"/>
          </p:cNvSpPr>
          <p:nvPr>
            <p:ph type="body" idx="1"/>
          </p:nvPr>
        </p:nvSpPr>
        <p:spPr>
          <a:xfrm>
            <a:off x="4267200" y="1371600"/>
            <a:ext cx="4876800" cy="5257800"/>
          </a:xfrm>
        </p:spPr>
        <p:txBody>
          <a:bodyPr/>
          <a:lstStyle/>
          <a:p>
            <a:pPr marL="277813" indent="-277813" algn="r" eaLnBrk="1" hangingPunct="1">
              <a:buFont typeface="Wingdings" charset="0"/>
              <a:buNone/>
              <a:defRPr/>
            </a:pPr>
            <a:r>
              <a:rPr lang="ar-JO" sz="2400" u="sng" dirty="0">
                <a:latin typeface="Arial" panose="020B0604020202020204" pitchFamily="34" charset="0"/>
                <a:ea typeface="ＭＳ Ｐゴシック" charset="0"/>
                <a:cs typeface="Arial" panose="020B0604020202020204" pitchFamily="34" charset="0"/>
              </a:rPr>
              <a:t>أنظر إلى 2 مل 17: 24-33</a:t>
            </a:r>
          </a:p>
          <a:p>
            <a:pPr marL="277813" indent="-277813" algn="r" rtl="1" eaLnBrk="1" hangingPunct="1">
              <a:buFont typeface="Wingdings" charset="0"/>
              <a:buNone/>
              <a:defRPr/>
            </a:pPr>
            <a:r>
              <a:rPr lang="ar-JO" sz="2400" dirty="0">
                <a:latin typeface="Arial" panose="020B0604020202020204" pitchFamily="34" charset="0"/>
                <a:ea typeface="ＭＳ Ｐゴシック" charset="0"/>
                <a:cs typeface="Arial" panose="020B0604020202020204" pitchFamily="34" charset="0"/>
              </a:rPr>
              <a:t>•	أصل مختلط</a:t>
            </a:r>
          </a:p>
          <a:p>
            <a:pPr marL="277813" indent="-277813" algn="r" rtl="1" eaLnBrk="1" hangingPunct="1">
              <a:buFont typeface="Wingdings" charset="0"/>
              <a:buNone/>
              <a:defRPr/>
            </a:pPr>
            <a:r>
              <a:rPr lang="ar-JO" sz="2400" dirty="0">
                <a:latin typeface="Arial" panose="020B0604020202020204" pitchFamily="34" charset="0"/>
                <a:ea typeface="ＭＳ Ｐゴシック" charset="0"/>
                <a:cs typeface="Arial" panose="020B0604020202020204" pitchFamily="34" charset="0"/>
              </a:rPr>
              <a:t>•	الوثنية</a:t>
            </a:r>
          </a:p>
          <a:p>
            <a:pPr marL="277813" indent="-277813" algn="r" rtl="1" eaLnBrk="1" hangingPunct="1">
              <a:buFont typeface="Wingdings" charset="0"/>
              <a:buNone/>
              <a:defRPr/>
            </a:pPr>
            <a:r>
              <a:rPr lang="ar-JO" sz="2400" dirty="0">
                <a:latin typeface="Arial" panose="020B0604020202020204" pitchFamily="34" charset="0"/>
                <a:ea typeface="ＭＳ Ｐゴシック" charset="0"/>
                <a:cs typeface="Arial" panose="020B0604020202020204" pitchFamily="34" charset="0"/>
              </a:rPr>
              <a:t>•	معارضة إصلاحات عزرا</a:t>
            </a:r>
          </a:p>
          <a:p>
            <a:pPr marL="277813" indent="-277813" algn="r" rtl="1" eaLnBrk="1" hangingPunct="1">
              <a:buFont typeface="Wingdings" charset="0"/>
              <a:buNone/>
              <a:defRPr/>
            </a:pPr>
            <a:r>
              <a:rPr lang="ar-JO" sz="2400" dirty="0">
                <a:latin typeface="Arial" panose="020B0604020202020204" pitchFamily="34" charset="0"/>
                <a:ea typeface="ＭＳ Ｐゴシック" charset="0"/>
                <a:cs typeface="Arial" panose="020B0604020202020204" pitchFamily="34" charset="0"/>
              </a:rPr>
              <a:t>•	التوفيق بين المعتقدات</a:t>
            </a:r>
          </a:p>
          <a:p>
            <a:pPr marL="277813" indent="-277813" algn="r" rtl="1" eaLnBrk="1" hangingPunct="1">
              <a:buFont typeface="Wingdings" charset="0"/>
              <a:buNone/>
              <a:defRPr/>
            </a:pPr>
            <a:r>
              <a:rPr lang="ar-JO" sz="2400" dirty="0">
                <a:latin typeface="Arial" panose="020B0604020202020204" pitchFamily="34" charset="0"/>
                <a:ea typeface="ＭＳ Ｐゴシック" charset="0"/>
                <a:cs typeface="Arial" panose="020B0604020202020204" pitchFamily="34" charset="0"/>
              </a:rPr>
              <a:t>•	الهيكل على جبل جرزيم</a:t>
            </a:r>
          </a:p>
          <a:p>
            <a:pPr marL="277813" indent="-277813" algn="r" rtl="1" eaLnBrk="1" hangingPunct="1">
              <a:buFont typeface="Wingdings" charset="0"/>
              <a:buNone/>
              <a:defRPr/>
            </a:pPr>
            <a:r>
              <a:rPr lang="ar-JO" sz="2400" dirty="0">
                <a:latin typeface="Arial" panose="020B0604020202020204" pitchFamily="34" charset="0"/>
                <a:ea typeface="ＭＳ Ｐゴシック" charset="0"/>
                <a:cs typeface="Arial" panose="020B0604020202020204" pitchFamily="34" charset="0"/>
              </a:rPr>
              <a:t>•	إلقاء عظام بشرية على هيكل أورشليم</a:t>
            </a:r>
          </a:p>
          <a:p>
            <a:pPr marL="277813" indent="-277813" algn="r" rtl="1" eaLnBrk="1" hangingPunct="1">
              <a:buFont typeface="Wingdings" charset="0"/>
              <a:buNone/>
              <a:defRPr/>
            </a:pPr>
            <a:r>
              <a:rPr lang="ar-JO" sz="2400" dirty="0">
                <a:latin typeface="Arial" panose="020B0604020202020204" pitchFamily="34" charset="0"/>
                <a:ea typeface="ＭＳ Ｐゴシック" charset="0"/>
                <a:cs typeface="Arial" panose="020B0604020202020204" pitchFamily="34" charset="0"/>
              </a:rPr>
              <a:t>•	مهاجمة المسافرين اليهود</a:t>
            </a:r>
          </a:p>
          <a:p>
            <a:pPr marL="277813" indent="-277813" algn="r" rtl="1" eaLnBrk="1" hangingPunct="1">
              <a:buFont typeface="Wingdings" charset="0"/>
              <a:buNone/>
              <a:defRPr/>
            </a:pPr>
            <a:r>
              <a:rPr lang="en-US" sz="2400" dirty="0">
                <a:latin typeface="Arial" panose="020B0604020202020204" pitchFamily="34" charset="0"/>
                <a:ea typeface="ＭＳ Ｐゴシック" charset="0"/>
                <a:cs typeface="Arial" panose="020B0604020202020204" pitchFamily="34" charset="0"/>
              </a:rPr>
              <a:t>•	</a:t>
            </a:r>
            <a:r>
              <a:rPr lang="ar-JO" sz="2400" dirty="0">
                <a:latin typeface="Arial" panose="020B0604020202020204" pitchFamily="34" charset="0"/>
                <a:ea typeface="ＭＳ Ｐゴシック" charset="0"/>
                <a:cs typeface="Arial" panose="020B0604020202020204" pitchFamily="34" charset="0"/>
              </a:rPr>
              <a:t>اعتبروا أسفار موسى الخمسة فقط هي كلمة الله</a:t>
            </a:r>
            <a:endParaRPr lang="en-US" sz="2400" dirty="0">
              <a:latin typeface="Arial" panose="020B0604020202020204" pitchFamily="34" charset="0"/>
              <a:ea typeface="ＭＳ Ｐゴシック" charset="0"/>
              <a:cs typeface="Arial" panose="020B0604020202020204" pitchFamily="34" charset="0"/>
            </a:endParaRPr>
          </a:p>
        </p:txBody>
      </p:sp>
      <p:sp>
        <p:nvSpPr>
          <p:cNvPr id="118789" name="Text Box 10"/>
          <p:cNvSpPr txBox="1">
            <a:spLocks noChangeArrowheads="1"/>
          </p:cNvSpPr>
          <p:nvPr/>
        </p:nvSpPr>
        <p:spPr bwMode="auto">
          <a:xfrm>
            <a:off x="2051050" y="6524625"/>
            <a:ext cx="4302781" cy="3693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كولمان، دليل اليوم لأوقات الكتاب المقدس وعاداته، ٢٥٤</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5" descr="Discipleship"/>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0" y="1447800"/>
            <a:ext cx="9144000" cy="544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1186" name="Rectangle 2" descr="Purple mesh"/>
          <p:cNvSpPr>
            <a:spLocks noGrp="1" noRot="1" noChangeArrowheads="1"/>
          </p:cNvSpPr>
          <p:nvPr>
            <p:ph type="title"/>
          </p:nvPr>
        </p:nvSpPr>
        <p:spPr>
          <a:xfrm>
            <a:off x="0" y="549275"/>
            <a:ext cx="9144000" cy="868363"/>
          </a:xfrm>
          <a:blipFill dpi="0" rotWithShape="1">
            <a:blip r:embed="rId4"/>
            <a:srcRect/>
            <a:tile tx="0" ty="0" sx="100000" sy="100000" flip="none" algn="tl"/>
          </a:blipFill>
        </p:spPr>
        <p:txBody>
          <a:bodyPr/>
          <a:lstStyle/>
          <a:p>
            <a:pPr eaLnBrk="1" hangingPunct="1"/>
            <a:r>
              <a:rPr lang="ar-JO" sz="4000" dirty="0">
                <a:effectLst/>
                <a:latin typeface="Arial" charset="0"/>
                <a:ea typeface="ＭＳ Ｐゴシック" charset="0"/>
                <a:cs typeface="Arial" charset="0"/>
              </a:rPr>
              <a:t>الراباي</a:t>
            </a:r>
            <a:r>
              <a:rPr lang="en-US" sz="4000" dirty="0">
                <a:effectLst/>
                <a:latin typeface="Arial" charset="0"/>
                <a:ea typeface="ＭＳ Ｐゴシック" charset="0"/>
                <a:cs typeface="Arial" charset="0"/>
              </a:rPr>
              <a:t> • </a:t>
            </a:r>
            <a:r>
              <a:rPr lang="ar-JO" sz="4000" dirty="0">
                <a:solidFill>
                  <a:srgbClr val="FFFF00"/>
                </a:solidFill>
                <a:effectLst/>
                <a:latin typeface="Arial" charset="0"/>
                <a:ea typeface="ＭＳ Ｐゴシック" charset="0"/>
                <a:cs typeface="Arial" charset="0"/>
              </a:rPr>
              <a:t>التلمذة</a:t>
            </a:r>
            <a:r>
              <a:rPr lang="en-US" sz="4000" dirty="0">
                <a:solidFill>
                  <a:srgbClr val="FFFF00"/>
                </a:solidFill>
                <a:effectLst/>
                <a:latin typeface="Arial" charset="0"/>
                <a:ea typeface="ＭＳ Ｐゴシック" charset="0"/>
                <a:cs typeface="Arial" charset="0"/>
              </a:rPr>
              <a:t> </a:t>
            </a:r>
            <a:r>
              <a:rPr lang="en-US" sz="4000" dirty="0">
                <a:effectLst/>
                <a:latin typeface="Arial" charset="0"/>
                <a:ea typeface="ＭＳ Ｐゴシック" charset="0"/>
                <a:cs typeface="Arial" charset="0"/>
              </a:rPr>
              <a:t>• </a:t>
            </a:r>
            <a:r>
              <a:rPr lang="ar-JO" sz="4000" dirty="0">
                <a:effectLst/>
                <a:latin typeface="Arial" charset="0"/>
                <a:ea typeface="ＭＳ Ｐゴシック" charset="0"/>
                <a:cs typeface="Arial" charset="0"/>
              </a:rPr>
              <a:t>يسوع</a:t>
            </a:r>
            <a:endParaRPr lang="en-US" sz="4000" dirty="0">
              <a:effectLst/>
              <a:latin typeface="Arial" charset="0"/>
              <a:ea typeface="ＭＳ Ｐゴシック" charset="0"/>
              <a:cs typeface="Arial" charset="0"/>
            </a:endParaRPr>
          </a:p>
        </p:txBody>
      </p:sp>
      <p:sp>
        <p:nvSpPr>
          <p:cNvPr id="79875" name="Rectangle 3"/>
          <p:cNvSpPr>
            <a:spLocks noGrp="1" noChangeArrowheads="1"/>
          </p:cNvSpPr>
          <p:nvPr>
            <p:ph type="body" idx="1"/>
          </p:nvPr>
        </p:nvSpPr>
        <p:spPr>
          <a:xfrm>
            <a:off x="0" y="1600200"/>
            <a:ext cx="4648200" cy="3657600"/>
          </a:xfrm>
        </p:spPr>
        <p:txBody>
          <a:bodyPr/>
          <a:lstStyle/>
          <a:p>
            <a:pPr algn="r" rtl="1" eaLnBrk="1" hangingPunct="1">
              <a:defRPr/>
            </a:pPr>
            <a:r>
              <a:rPr lang="ar-JO" b="1" dirty="0">
                <a:latin typeface="Arial" charset="0"/>
                <a:ea typeface="ＭＳ Ｐゴシック" charset="0"/>
                <a:cs typeface="Arial" charset="0"/>
              </a:rPr>
              <a:t>سعى آخرون لهم</a:t>
            </a:r>
            <a:endParaRPr lang="en-US" b="1" dirty="0">
              <a:latin typeface="Arial" charset="0"/>
              <a:ea typeface="ＭＳ Ｐゴシック" charset="0"/>
              <a:cs typeface="Arial" charset="0"/>
            </a:endParaRPr>
          </a:p>
          <a:p>
            <a:pPr algn="r" rtl="1" eaLnBrk="1" hangingPunct="1">
              <a:defRPr/>
            </a:pPr>
            <a:r>
              <a:rPr lang="ar-JO" b="1" dirty="0">
                <a:latin typeface="Arial" charset="0"/>
                <a:ea typeface="ＭＳ Ｐゴシック" charset="0"/>
                <a:cs typeface="Arial" charset="0"/>
              </a:rPr>
              <a:t>الناموس</a:t>
            </a:r>
            <a:endParaRPr lang="en-US" b="1" dirty="0">
              <a:latin typeface="Arial" charset="0"/>
              <a:ea typeface="ＭＳ Ｐゴシック" charset="0"/>
              <a:cs typeface="Arial" charset="0"/>
            </a:endParaRPr>
          </a:p>
          <a:p>
            <a:pPr algn="r" rtl="1" eaLnBrk="1" hangingPunct="1">
              <a:defRPr/>
            </a:pPr>
            <a:r>
              <a:rPr lang="ar-JO" b="1" dirty="0">
                <a:latin typeface="Arial" charset="0"/>
                <a:ea typeface="ＭＳ Ｐゴシック" charset="0"/>
                <a:cs typeface="Arial" charset="0"/>
              </a:rPr>
              <a:t>نقلاً عن آخرين</a:t>
            </a:r>
            <a:endParaRPr lang="en-US" b="1" dirty="0">
              <a:latin typeface="Arial" charset="0"/>
              <a:ea typeface="ＭＳ Ｐゴシック" charset="0"/>
              <a:cs typeface="Arial" charset="0"/>
            </a:endParaRPr>
          </a:p>
          <a:p>
            <a:pPr algn="r" rtl="1" eaLnBrk="1" hangingPunct="1">
              <a:defRPr/>
            </a:pPr>
            <a:r>
              <a:rPr lang="ar-JO" b="1" dirty="0">
                <a:latin typeface="Arial" charset="0"/>
                <a:ea typeface="ＭＳ Ｐゴシック" charset="0"/>
                <a:cs typeface="Arial" charset="0"/>
              </a:rPr>
              <a:t>مُعجَب</a:t>
            </a:r>
            <a:endParaRPr lang="en-US" b="1" dirty="0">
              <a:latin typeface="Arial" charset="0"/>
              <a:ea typeface="ＭＳ Ｐゴシック" charset="0"/>
              <a:cs typeface="Arial" charset="0"/>
            </a:endParaRPr>
          </a:p>
          <a:p>
            <a:pPr algn="r" rtl="1" eaLnBrk="1" hangingPunct="1">
              <a:defRPr/>
            </a:pPr>
            <a:r>
              <a:rPr lang="ar-JO" b="1" dirty="0">
                <a:latin typeface="Arial" charset="0"/>
                <a:ea typeface="ＭＳ Ｐゴシック" charset="0"/>
                <a:cs typeface="Arial" charset="0"/>
              </a:rPr>
              <a:t>عبري</a:t>
            </a:r>
            <a:endParaRPr lang="en-US" b="1" dirty="0">
              <a:latin typeface="Arial" charset="0"/>
              <a:ea typeface="ＭＳ Ｐゴシック" charset="0"/>
              <a:cs typeface="Arial" charset="0"/>
            </a:endParaRPr>
          </a:p>
          <a:p>
            <a:pPr algn="r" rtl="1" eaLnBrk="1" hangingPunct="1">
              <a:defRPr/>
            </a:pPr>
            <a:r>
              <a:rPr lang="ar-JO" b="1" dirty="0">
                <a:latin typeface="Arial" charset="0"/>
                <a:ea typeface="ＭＳ Ｐゴシック" charset="0"/>
                <a:cs typeface="Arial" charset="0"/>
              </a:rPr>
              <a:t>علاقة غير شخصية</a:t>
            </a:r>
            <a:endParaRPr lang="en-US" b="1" dirty="0">
              <a:latin typeface="Arial" charset="0"/>
              <a:ea typeface="ＭＳ Ｐゴシック" charset="0"/>
              <a:cs typeface="Arial" charset="0"/>
            </a:endParaRPr>
          </a:p>
        </p:txBody>
      </p:sp>
      <p:sp>
        <p:nvSpPr>
          <p:cNvPr id="79876" name="Rectangle 4"/>
          <p:cNvSpPr>
            <a:spLocks noChangeArrowheads="1"/>
          </p:cNvSpPr>
          <p:nvPr/>
        </p:nvSpPr>
        <p:spPr bwMode="auto">
          <a:xfrm>
            <a:off x="4664075" y="1600200"/>
            <a:ext cx="4479925" cy="3657600"/>
          </a:xfrm>
          <a:prstGeom prst="rect">
            <a:avLst/>
          </a:prstGeom>
          <a:noFill/>
          <a:ln w="9525">
            <a:noFill/>
            <a:miter lim="800000"/>
            <a:headEnd/>
            <a:tailEnd/>
          </a:ln>
          <a:effectLst/>
        </p:spPr>
        <p:txBody>
          <a:bodyPr/>
          <a:lstStyle/>
          <a:p>
            <a:pPr marL="342900" indent="-342900" algn="r" rtl="1" eaLnBrk="1" hangingPunct="1">
              <a:spcBef>
                <a:spcPct val="20000"/>
              </a:spcBef>
              <a:buClr>
                <a:schemeClr val="hlink"/>
              </a:buClr>
              <a:buSzPct val="70000"/>
              <a:buFont typeface="Wingdings" charset="0"/>
              <a:buChar char="n"/>
              <a:defRPr/>
            </a:pPr>
            <a:r>
              <a:rPr lang="ar-JO" sz="3200" b="1" dirty="0">
                <a:effectLst>
                  <a:outerShdw blurRad="38100" dist="38100" dir="2700000" algn="tl">
                    <a:srgbClr val="000000"/>
                  </a:outerShdw>
                </a:effectLst>
                <a:latin typeface="Arial" charset="0"/>
                <a:cs typeface="Arial" charset="0"/>
              </a:rPr>
              <a:t>بحث عن الآخرين</a:t>
            </a:r>
            <a:endParaRPr lang="en-US" sz="3200" b="1" dirty="0">
              <a:effectLst>
                <a:outerShdw blurRad="38100" dist="38100" dir="2700000" algn="tl">
                  <a:srgbClr val="000000"/>
                </a:outerShdw>
              </a:effectLst>
              <a:latin typeface="Arial" charset="0"/>
              <a:cs typeface="Arial" charset="0"/>
            </a:endParaRPr>
          </a:p>
          <a:p>
            <a:pPr marL="342900" indent="-342900" algn="r" rtl="1" eaLnBrk="1" hangingPunct="1">
              <a:spcBef>
                <a:spcPct val="20000"/>
              </a:spcBef>
              <a:buClr>
                <a:schemeClr val="hlink"/>
              </a:buClr>
              <a:buSzPct val="70000"/>
              <a:buFont typeface="Wingdings" charset="0"/>
              <a:buChar char="n"/>
              <a:defRPr/>
            </a:pPr>
            <a:r>
              <a:rPr lang="ar-JO" sz="3200" b="1" dirty="0">
                <a:effectLst>
                  <a:outerShdw blurRad="38100" dist="38100" dir="2700000" algn="tl">
                    <a:srgbClr val="000000"/>
                  </a:outerShdw>
                </a:effectLst>
                <a:latin typeface="Arial" charset="0"/>
                <a:cs typeface="Arial" charset="0"/>
              </a:rPr>
              <a:t>نفسه</a:t>
            </a:r>
            <a:endParaRPr lang="en-US" sz="3200" b="1" dirty="0">
              <a:effectLst>
                <a:outerShdw blurRad="38100" dist="38100" dir="2700000" algn="tl">
                  <a:srgbClr val="000000"/>
                </a:outerShdw>
              </a:effectLst>
              <a:latin typeface="Arial" charset="0"/>
              <a:cs typeface="Arial" charset="0"/>
            </a:endParaRPr>
          </a:p>
          <a:p>
            <a:pPr marL="342900" indent="-342900" algn="r" rtl="1" eaLnBrk="1" hangingPunct="1">
              <a:spcBef>
                <a:spcPct val="20000"/>
              </a:spcBef>
              <a:buClr>
                <a:schemeClr val="hlink"/>
              </a:buClr>
              <a:buSzPct val="70000"/>
              <a:buFont typeface="Wingdings" charset="0"/>
              <a:buChar char="n"/>
              <a:defRPr/>
            </a:pPr>
            <a:r>
              <a:rPr lang="ar-JO" sz="3200" b="1" dirty="0">
                <a:effectLst>
                  <a:outerShdw blurRad="38100" dist="38100" dir="2700000" algn="tl">
                    <a:srgbClr val="000000"/>
                  </a:outerShdw>
                </a:effectLst>
                <a:latin typeface="Arial" charset="0"/>
                <a:cs typeface="Arial" charset="0"/>
              </a:rPr>
              <a:t>سلطان</a:t>
            </a:r>
            <a:endParaRPr lang="en-US" sz="3200" b="1" dirty="0">
              <a:effectLst>
                <a:outerShdw blurRad="38100" dist="38100" dir="2700000" algn="tl">
                  <a:srgbClr val="000000"/>
                </a:outerShdw>
              </a:effectLst>
              <a:latin typeface="Arial" charset="0"/>
              <a:cs typeface="Arial" charset="0"/>
            </a:endParaRPr>
          </a:p>
          <a:p>
            <a:pPr marL="342900" indent="-342900" algn="r" rtl="1" eaLnBrk="1" hangingPunct="1">
              <a:spcBef>
                <a:spcPct val="20000"/>
              </a:spcBef>
              <a:buClr>
                <a:schemeClr val="hlink"/>
              </a:buClr>
              <a:buSzPct val="70000"/>
              <a:buFont typeface="Wingdings" charset="0"/>
              <a:buChar char="n"/>
              <a:defRPr/>
            </a:pPr>
            <a:r>
              <a:rPr lang="ar-JO" sz="3200" b="1" dirty="0">
                <a:effectLst>
                  <a:outerShdw blurRad="38100" dist="38100" dir="2700000" algn="tl">
                    <a:srgbClr val="000000"/>
                  </a:outerShdw>
                </a:effectLst>
                <a:latin typeface="Arial" charset="0"/>
                <a:cs typeface="Arial" charset="0"/>
              </a:rPr>
              <a:t>موحى</a:t>
            </a:r>
            <a:endParaRPr lang="en-US" sz="3200" b="1" dirty="0">
              <a:effectLst>
                <a:outerShdw blurRad="38100" dist="38100" dir="2700000" algn="tl">
                  <a:srgbClr val="000000"/>
                </a:outerShdw>
              </a:effectLst>
              <a:latin typeface="Arial" charset="0"/>
              <a:cs typeface="Arial" charset="0"/>
            </a:endParaRPr>
          </a:p>
          <a:p>
            <a:pPr marL="342900" indent="-342900" algn="r" rtl="1" eaLnBrk="1" hangingPunct="1">
              <a:spcBef>
                <a:spcPct val="20000"/>
              </a:spcBef>
              <a:buClr>
                <a:schemeClr val="hlink"/>
              </a:buClr>
              <a:buSzPct val="70000"/>
              <a:buFont typeface="Wingdings" charset="0"/>
              <a:buChar char="n"/>
              <a:defRPr/>
            </a:pPr>
            <a:r>
              <a:rPr lang="ar-JO" sz="3200" b="1" dirty="0">
                <a:effectLst>
                  <a:outerShdw blurRad="38100" dist="38100" dir="2700000" algn="tl">
                    <a:srgbClr val="000000"/>
                  </a:outerShdw>
                </a:effectLst>
                <a:latin typeface="Arial" charset="0"/>
                <a:cs typeface="Arial" charset="0"/>
              </a:rPr>
              <a:t>آرامية</a:t>
            </a:r>
            <a:endParaRPr lang="en-US" sz="3200" b="1" dirty="0">
              <a:effectLst>
                <a:outerShdw blurRad="38100" dist="38100" dir="2700000" algn="tl">
                  <a:srgbClr val="000000"/>
                </a:outerShdw>
              </a:effectLst>
              <a:latin typeface="Arial" charset="0"/>
              <a:cs typeface="Arial" charset="0"/>
            </a:endParaRPr>
          </a:p>
          <a:p>
            <a:pPr marL="342900" indent="-342900" algn="r" rtl="1" eaLnBrk="1" hangingPunct="1">
              <a:spcBef>
                <a:spcPct val="20000"/>
              </a:spcBef>
              <a:buClr>
                <a:schemeClr val="hlink"/>
              </a:buClr>
              <a:buSzPct val="70000"/>
              <a:buFont typeface="Wingdings" charset="0"/>
              <a:buChar char="n"/>
              <a:defRPr/>
            </a:pPr>
            <a:r>
              <a:rPr lang="ar-JO" sz="3200" b="1" dirty="0">
                <a:effectLst>
                  <a:outerShdw blurRad="38100" dist="38100" dir="2700000" algn="tl">
                    <a:srgbClr val="000000"/>
                  </a:outerShdw>
                </a:effectLst>
                <a:latin typeface="Arial" charset="0"/>
                <a:cs typeface="Arial" charset="0"/>
              </a:rPr>
              <a:t>علاقة شخصية</a:t>
            </a:r>
            <a:endParaRPr lang="en-US" sz="3200" b="1" dirty="0">
              <a:effectLst>
                <a:outerShdw blurRad="38100" dist="38100" dir="2700000" algn="tl">
                  <a:srgbClr val="000000"/>
                </a:outerShdw>
              </a:effectLst>
              <a:latin typeface="Arial" charset="0"/>
              <a:cs typeface="Arial" charset="0"/>
            </a:endParaRPr>
          </a:p>
        </p:txBody>
      </p:sp>
      <p:sp>
        <p:nvSpPr>
          <p:cNvPr id="79878" name="Text Box 6"/>
          <p:cNvSpPr txBox="1">
            <a:spLocks noChangeArrowheads="1"/>
          </p:cNvSpPr>
          <p:nvPr/>
        </p:nvSpPr>
        <p:spPr bwMode="auto">
          <a:xfrm>
            <a:off x="8412163"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defRPr/>
            </a:pPr>
            <a:r>
              <a:rPr lang="ar-JO" b="1" dirty="0">
                <a:latin typeface="Arial" charset="0"/>
              </a:rPr>
              <a:t>126</a:t>
            </a:r>
            <a:endParaRPr lang="en-US" sz="20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98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876">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9876">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9875">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9876">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9875">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9876">
                                            <p:txEl>
                                              <p:pRg st="3" end="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9875">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9876">
                                            <p:txEl>
                                              <p:pRg st="4" end="4"/>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9875">
                                            <p:txEl>
                                              <p:pRg st="5" end="5"/>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987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p:bldP spid="79876"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76390561"/>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panose="020B0604020202020204" pitchFamily="34" charset="0"/>
                <a:ea typeface="ＭＳ Ｐゴシック" charset="0"/>
                <a:cs typeface="Arial" panose="020B0604020202020204" pitchFamily="34" charset="0"/>
              </a:rPr>
              <a:t>خلفيات العهد الجديد</a:t>
            </a:r>
            <a:r>
              <a:rPr lang="en-US" sz="3200" b="1" dirty="0">
                <a:solidFill>
                  <a:srgbClr val="FFFFFF"/>
                </a:solidFill>
                <a:latin typeface="Arial" panose="020B0604020202020204" pitchFamily="34" charset="0"/>
                <a:ea typeface="ＭＳ Ｐゴシック" charset="0"/>
                <a:cs typeface="Arial" panose="020B0604020202020204" pitchFamily="34" charset="0"/>
              </a:rPr>
              <a:t> •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267728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a:xfrm>
            <a:off x="457200" y="549275"/>
            <a:ext cx="8229600" cy="868363"/>
          </a:xfrm>
          <a:solidFill>
            <a:srgbClr val="660066"/>
          </a:solidFill>
        </p:spPr>
        <p:txBody>
          <a:bodyPr/>
          <a:lstStyle/>
          <a:p>
            <a:pPr eaLnBrk="1" hangingPunct="1"/>
            <a:r>
              <a:rPr lang="ar-JO" dirty="0">
                <a:latin typeface="Arial" panose="020B0604020202020204" pitchFamily="34" charset="0"/>
                <a:ea typeface="ＭＳ Ｐゴシック" charset="0"/>
                <a:cs typeface="Arial" panose="020B0604020202020204" pitchFamily="34" charset="0"/>
              </a:rPr>
              <a:t>التحيز ضد الدخلاء</a:t>
            </a:r>
            <a:endParaRPr lang="en-US" dirty="0">
              <a:latin typeface="Arial" panose="020B0604020202020204" pitchFamily="34" charset="0"/>
              <a:ea typeface="ＭＳ Ｐゴシック" charset="0"/>
              <a:cs typeface="Arial" panose="020B0604020202020204" pitchFamily="34" charset="0"/>
            </a:endParaRPr>
          </a:p>
        </p:txBody>
      </p:sp>
      <p:sp>
        <p:nvSpPr>
          <p:cNvPr id="90115" name="Rectangle 3"/>
          <p:cNvSpPr>
            <a:spLocks noGrp="1" noChangeArrowheads="1"/>
          </p:cNvSpPr>
          <p:nvPr>
            <p:ph type="body" idx="1"/>
          </p:nvPr>
        </p:nvSpPr>
        <p:spPr>
          <a:xfrm>
            <a:off x="228600" y="1600200"/>
            <a:ext cx="8839200" cy="5029200"/>
          </a:xfrm>
        </p:spPr>
        <p:txBody>
          <a:bodyPr/>
          <a:lstStyle/>
          <a:p>
            <a:pPr algn="r" rtl="1" eaLnBrk="1" hangingPunct="1">
              <a:defRPr/>
            </a:pPr>
            <a:r>
              <a:rPr lang="ar-JO" sz="2800" b="1" dirty="0">
                <a:latin typeface="Arial" panose="020B0604020202020204" pitchFamily="34" charset="0"/>
                <a:ea typeface="ＭＳ Ｐゴシック" charset="0"/>
                <a:cs typeface="Arial" panose="020B0604020202020204" pitchFamily="34" charset="0"/>
              </a:rPr>
              <a:t>لقد جعل الفريسيون </a:t>
            </a:r>
            <a:r>
              <a:rPr lang="ar-JO" sz="2800" b="1" dirty="0">
                <a:solidFill>
                  <a:srgbClr val="FFFF00"/>
                </a:solidFill>
                <a:latin typeface="Arial" panose="020B0604020202020204" pitchFamily="34" charset="0"/>
                <a:ea typeface="ＭＳ Ｐゴシック" charset="0"/>
                <a:cs typeface="Arial" panose="020B0604020202020204" pitchFamily="34" charset="0"/>
              </a:rPr>
              <a:t>الحياة صعبة </a:t>
            </a:r>
            <a:r>
              <a:rPr lang="ar-JO" sz="2800" b="1" dirty="0">
                <a:latin typeface="Arial" panose="020B0604020202020204" pitchFamily="34" charset="0"/>
                <a:ea typeface="ＭＳ Ｐゴシック" charset="0"/>
                <a:cs typeface="Arial" panose="020B0604020202020204" pitchFamily="34" charset="0"/>
              </a:rPr>
              <a:t>على المرتدين (متى 23: 15).</a:t>
            </a:r>
            <a:endParaRPr lang="en-US" sz="2800" b="1" dirty="0">
              <a:latin typeface="Arial" panose="020B0604020202020204" pitchFamily="34" charset="0"/>
              <a:ea typeface="ＭＳ Ｐゴシック" charset="0"/>
              <a:cs typeface="Arial" panose="020B0604020202020204" pitchFamily="34" charset="0"/>
            </a:endParaRPr>
          </a:p>
          <a:p>
            <a:pPr algn="r" rtl="1" eaLnBrk="1" hangingPunct="1">
              <a:defRPr/>
            </a:pPr>
            <a:r>
              <a:rPr lang="ar-JO" sz="2800" b="1" dirty="0">
                <a:latin typeface="Arial" panose="020B0604020202020204" pitchFamily="34" charset="0"/>
                <a:ea typeface="ＭＳ Ｐゴシック" charset="0"/>
                <a:cs typeface="Arial" panose="020B0604020202020204" pitchFamily="34" charset="0"/>
              </a:rPr>
              <a:t>تم رفض الدخلاء بسبب </a:t>
            </a:r>
            <a:r>
              <a:rPr lang="ar-JO" sz="2800" b="1" dirty="0">
                <a:solidFill>
                  <a:srgbClr val="FFFF00"/>
                </a:solidFill>
                <a:latin typeface="Arial" panose="020B0604020202020204" pitchFamily="34" charset="0"/>
                <a:ea typeface="ＭＳ Ｐゴシック" charset="0"/>
                <a:cs typeface="Arial" panose="020B0604020202020204" pitchFamily="34" charset="0"/>
              </a:rPr>
              <a:t>خلفيتهم الأممية</a:t>
            </a:r>
            <a:r>
              <a:rPr lang="ar-JO" sz="2800" b="1" dirty="0">
                <a:latin typeface="Arial" panose="020B0604020202020204" pitchFamily="34" charset="0"/>
                <a:ea typeface="ＭＳ Ｐゴシック" charset="0"/>
                <a:cs typeface="Arial" panose="020B0604020202020204" pitchFamily="34" charset="0"/>
              </a:rPr>
              <a:t>.</a:t>
            </a:r>
            <a:endParaRPr lang="en-US" sz="2800" b="1" dirty="0">
              <a:latin typeface="Arial" panose="020B0604020202020204" pitchFamily="34" charset="0"/>
              <a:ea typeface="ＭＳ Ｐゴシック" charset="0"/>
              <a:cs typeface="Arial" panose="020B0604020202020204" pitchFamily="34" charset="0"/>
            </a:endParaRPr>
          </a:p>
          <a:p>
            <a:pPr algn="r" rtl="1" eaLnBrk="1" hangingPunct="1">
              <a:defRPr/>
            </a:pPr>
            <a:r>
              <a:rPr lang="ar-JO" sz="2800" b="1" dirty="0">
                <a:latin typeface="Arial" panose="020B0604020202020204" pitchFamily="34" charset="0"/>
                <a:ea typeface="ＭＳ Ｐゴシック" charset="0"/>
                <a:cs typeface="Arial" panose="020B0604020202020204" pitchFamily="34" charset="0"/>
              </a:rPr>
              <a:t>كان الدخلاء مشتبه بهم بسبب </a:t>
            </a:r>
            <a:r>
              <a:rPr lang="ar-JO" sz="2800" b="1" dirty="0">
                <a:solidFill>
                  <a:srgbClr val="FFFF00"/>
                </a:solidFill>
                <a:latin typeface="Arial" panose="020B0604020202020204" pitchFamily="34" charset="0"/>
                <a:ea typeface="ＭＳ Ｐゴシック" charset="0"/>
                <a:cs typeface="Arial" panose="020B0604020202020204" pitchFamily="34" charset="0"/>
              </a:rPr>
              <a:t>وسائل تحولهم</a:t>
            </a:r>
            <a:r>
              <a:rPr lang="ar-JO" sz="2800" b="1" dirty="0">
                <a:latin typeface="Arial" panose="020B0604020202020204" pitchFamily="34" charset="0"/>
                <a:ea typeface="ＭＳ Ｐゴシック" charset="0"/>
                <a:cs typeface="Arial" panose="020B0604020202020204" pitchFamily="34" charset="0"/>
              </a:rPr>
              <a:t>.</a:t>
            </a:r>
            <a:endParaRPr lang="en-US" sz="2800" b="1" dirty="0">
              <a:latin typeface="Arial" panose="020B0604020202020204" pitchFamily="34" charset="0"/>
              <a:ea typeface="ＭＳ Ｐゴシック" charset="0"/>
              <a:cs typeface="Arial" panose="020B0604020202020204" pitchFamily="34" charset="0"/>
            </a:endParaRPr>
          </a:p>
          <a:p>
            <a:pPr algn="r" rtl="1" eaLnBrk="1" hangingPunct="1">
              <a:defRPr/>
            </a:pPr>
            <a:r>
              <a:rPr lang="ar-JO" sz="2800" b="1" dirty="0">
                <a:latin typeface="Arial" panose="020B0604020202020204" pitchFamily="34" charset="0"/>
                <a:ea typeface="ＭＳ Ｐゴシック" charset="0"/>
                <a:cs typeface="Arial" panose="020B0604020202020204" pitchFamily="34" charset="0"/>
              </a:rPr>
              <a:t>حرمهم اليهود من </a:t>
            </a:r>
            <a:r>
              <a:rPr lang="ar-JO" sz="2800" b="1" dirty="0">
                <a:solidFill>
                  <a:srgbClr val="FFFF00"/>
                </a:solidFill>
                <a:latin typeface="Arial" panose="020B0604020202020204" pitchFamily="34" charset="0"/>
                <a:ea typeface="ＭＳ Ｐゴシック" charset="0"/>
                <a:cs typeface="Arial" panose="020B0604020202020204" pitchFamily="34" charset="0"/>
              </a:rPr>
              <a:t>القيادة الدينية</a:t>
            </a:r>
            <a:r>
              <a:rPr lang="en-US" sz="2800" b="1" dirty="0">
                <a:solidFill>
                  <a:srgbClr val="FFFF00"/>
                </a:solidFill>
                <a:latin typeface="Arial" panose="020B0604020202020204" pitchFamily="34" charset="0"/>
                <a:ea typeface="ＭＳ Ｐゴシック" charset="0"/>
                <a:cs typeface="Arial" panose="020B0604020202020204" pitchFamily="34" charset="0"/>
              </a:rPr>
              <a:t> </a:t>
            </a:r>
            <a:endParaRPr lang="en-US" sz="2800" b="1" dirty="0">
              <a:latin typeface="Arial" panose="020B0604020202020204" pitchFamily="34" charset="0"/>
              <a:ea typeface="ＭＳ Ｐゴシック" charset="0"/>
              <a:cs typeface="Arial" panose="020B0604020202020204" pitchFamily="34" charset="0"/>
            </a:endParaRPr>
          </a:p>
          <a:p>
            <a:pPr algn="r" rtl="1" eaLnBrk="1" hangingPunct="1">
              <a:defRPr/>
            </a:pPr>
            <a:r>
              <a:rPr lang="ar-JO" sz="2800" b="1" dirty="0">
                <a:latin typeface="Arial" panose="020B0604020202020204" pitchFamily="34" charset="0"/>
                <a:ea typeface="ＭＳ Ｐゴシック" charset="0"/>
                <a:cs typeface="Arial" panose="020B0604020202020204" pitchFamily="34" charset="0"/>
              </a:rPr>
              <a:t>لقد </a:t>
            </a:r>
            <a:r>
              <a:rPr lang="ar-JO" sz="2800" b="1" dirty="0">
                <a:solidFill>
                  <a:srgbClr val="FFFF00"/>
                </a:solidFill>
                <a:latin typeface="Arial" panose="020B0604020202020204" pitchFamily="34" charset="0"/>
                <a:ea typeface="ＭＳ Ｐゴシック" charset="0"/>
                <a:cs typeface="Arial" panose="020B0604020202020204" pitchFamily="34" charset="0"/>
              </a:rPr>
              <a:t>اعتبرهم اليهود أوغاداً </a:t>
            </a:r>
            <a:r>
              <a:rPr lang="ar-JO" sz="2800" b="1" dirty="0">
                <a:latin typeface="Arial" panose="020B0604020202020204" pitchFamily="34" charset="0"/>
                <a:ea typeface="ＭＳ Ｐゴシック" charset="0"/>
                <a:cs typeface="Arial" panose="020B0604020202020204" pitchFamily="34" charset="0"/>
              </a:rPr>
              <a:t>لأنهم ظنوا أن جميع النساء غير اليهوديات عاهرات.</a:t>
            </a:r>
            <a:endParaRPr lang="en-US" sz="2800" b="1" dirty="0">
              <a:latin typeface="Arial" panose="020B0604020202020204" pitchFamily="34" charset="0"/>
              <a:ea typeface="ＭＳ Ｐゴシック" charset="0"/>
              <a:cs typeface="Arial" panose="020B0604020202020204" pitchFamily="34" charset="0"/>
            </a:endParaRPr>
          </a:p>
        </p:txBody>
      </p:sp>
      <p:sp>
        <p:nvSpPr>
          <p:cNvPr id="90116" name="Text Box 4"/>
          <p:cNvSpPr txBox="1">
            <a:spLocks noChangeArrowheads="1"/>
          </p:cNvSpPr>
          <p:nvPr/>
        </p:nvSpPr>
        <p:spPr bwMode="auto">
          <a:xfrm rot="20928365">
            <a:off x="1283660" y="3157582"/>
            <a:ext cx="7471001" cy="2062103"/>
          </a:xfrm>
          <a:prstGeom prst="rect">
            <a:avLst/>
          </a:prstGeom>
          <a:gradFill rotWithShape="1">
            <a:gsLst>
              <a:gs pos="0">
                <a:srgbClr val="5E2F00"/>
              </a:gs>
              <a:gs pos="100000">
                <a:schemeClr val="accent4">
                  <a:lumMod val="10000"/>
                </a:schemeClr>
              </a:gs>
            </a:gsLst>
            <a:lin ang="5400000" scaled="1"/>
          </a:gradFill>
          <a:ln>
            <a:noFill/>
          </a:ln>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defRPr/>
            </a:pPr>
            <a:r>
              <a:rPr lang="ar-JO"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متى 23: 15  وَيْلٌ لَكُمْ أَيُّهَا الْكَتَبَةُ وَالْفَرِّيسِيُّونَ الْمُرَاؤُونَ! لأَنَّكُمْ تَطُوفُونَ الْبَحْرَ وَالْبَرَّ لِتَكْسَبُوا دَخِيلاً وَاحِدًا، وَمَتَى حَصَلَ تَصْنَعُونَهُ ابْنًا لِجَهَنَّمَ أَكْثَرَ مِنْكُمْ مُضَاعَفًا. </a:t>
            </a:r>
            <a:endPar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4212" name="Text Box 5"/>
          <p:cNvSpPr txBox="1">
            <a:spLocks noChangeArrowheads="1"/>
          </p:cNvSpPr>
          <p:nvPr/>
        </p:nvSpPr>
        <p:spPr bwMode="auto">
          <a:xfrm>
            <a:off x="1981200" y="6415088"/>
            <a:ext cx="430758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ar-JO" sz="1800" dirty="0">
                <a:latin typeface="Arial" panose="020B0604020202020204" pitchFamily="34" charset="0"/>
                <a:cs typeface="Arial" panose="020B0604020202020204" pitchFamily="34" charset="0"/>
              </a:rPr>
              <a:t>كولمان، دليل اليوم لأوقات الكتاب المقدس وعاداته، ٢٥٤</a:t>
            </a:r>
            <a:endParaRPr lang="en-US" sz="1800" dirty="0">
              <a:latin typeface="Arial" panose="020B0604020202020204" pitchFamily="34" charset="0"/>
              <a:cs typeface="Arial" panose="020B0604020202020204" pitchFamily="34" charset="0"/>
            </a:endParaRPr>
          </a:p>
        </p:txBody>
      </p:sp>
      <p:sp>
        <p:nvSpPr>
          <p:cNvPr id="94213" name="Text Box 103"/>
          <p:cNvSpPr txBox="1">
            <a:spLocks noChangeArrowheads="1"/>
          </p:cNvSpPr>
          <p:nvPr/>
        </p:nvSpPr>
        <p:spPr bwMode="auto">
          <a:xfrm>
            <a:off x="8247063" y="0"/>
            <a:ext cx="7713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ar-JO" b="1" dirty="0">
                <a:latin typeface="Arial" panose="020B0604020202020204" pitchFamily="34" charset="0"/>
                <a:cs typeface="Arial" panose="020B0604020202020204" pitchFamily="34" charset="0"/>
              </a:rPr>
              <a:t>115أ</a:t>
            </a:r>
            <a:endParaRPr 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animEffect transition="in" filter="checkerboard(across)">
                                      <p:cBhvr>
                                        <p:cTn id="7" dur="500"/>
                                        <p:tgtEl>
                                          <p:spTgt spid="901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0116"/>
                                        </p:tgtEl>
                                        <p:attrNameLst>
                                          <p:attrName>style.visibility</p:attrName>
                                        </p:attrNameLst>
                                      </p:cBhvr>
                                      <p:to>
                                        <p:strVal val="visible"/>
                                      </p:to>
                                    </p:set>
                                    <p:animEffect transition="in" filter="checkerboard(across)">
                                      <p:cBhvr>
                                        <p:cTn id="12" dur="500"/>
                                        <p:tgtEl>
                                          <p:spTgt spid="901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1" nodeType="clickEffect">
                                  <p:stCondLst>
                                    <p:cond delay="0"/>
                                  </p:stCondLst>
                                  <p:childTnLst>
                                    <p:animEffect transition="out" filter="blinds(horizontal)">
                                      <p:cBhvr>
                                        <p:cTn id="16" dur="500"/>
                                        <p:tgtEl>
                                          <p:spTgt spid="90116"/>
                                        </p:tgtEl>
                                      </p:cBhvr>
                                    </p:animEffect>
                                    <p:set>
                                      <p:cBhvr>
                                        <p:cTn id="17" dur="1" fill="hold">
                                          <p:stCondLst>
                                            <p:cond delay="499"/>
                                          </p:stCondLst>
                                        </p:cTn>
                                        <p:tgtEl>
                                          <p:spTgt spid="901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0115">
                                            <p:txEl>
                                              <p:pRg st="1" end="1"/>
                                            </p:txEl>
                                          </p:spTgt>
                                        </p:tgtEl>
                                        <p:attrNameLst>
                                          <p:attrName>style.visibility</p:attrName>
                                        </p:attrNameLst>
                                      </p:cBhvr>
                                      <p:to>
                                        <p:strVal val="visible"/>
                                      </p:to>
                                    </p:set>
                                    <p:animEffect transition="in" filter="checkerboard(across)">
                                      <p:cBhvr>
                                        <p:cTn id="22" dur="500"/>
                                        <p:tgtEl>
                                          <p:spTgt spid="9011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90115">
                                            <p:txEl>
                                              <p:pRg st="2" end="2"/>
                                            </p:txEl>
                                          </p:spTgt>
                                        </p:tgtEl>
                                        <p:attrNameLst>
                                          <p:attrName>style.visibility</p:attrName>
                                        </p:attrNameLst>
                                      </p:cBhvr>
                                      <p:to>
                                        <p:strVal val="visible"/>
                                      </p:to>
                                    </p:set>
                                    <p:animEffect transition="in" filter="checkerboard(across)">
                                      <p:cBhvr>
                                        <p:cTn id="27" dur="500"/>
                                        <p:tgtEl>
                                          <p:spTgt spid="9011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90115">
                                            <p:txEl>
                                              <p:pRg st="3" end="3"/>
                                            </p:txEl>
                                          </p:spTgt>
                                        </p:tgtEl>
                                        <p:attrNameLst>
                                          <p:attrName>style.visibility</p:attrName>
                                        </p:attrNameLst>
                                      </p:cBhvr>
                                      <p:to>
                                        <p:strVal val="visible"/>
                                      </p:to>
                                    </p:set>
                                    <p:animEffect transition="in" filter="checkerboard(across)">
                                      <p:cBhvr>
                                        <p:cTn id="32" dur="500"/>
                                        <p:tgtEl>
                                          <p:spTgt spid="9011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90115">
                                            <p:txEl>
                                              <p:pRg st="4" end="4"/>
                                            </p:txEl>
                                          </p:spTgt>
                                        </p:tgtEl>
                                        <p:attrNameLst>
                                          <p:attrName>style.visibility</p:attrName>
                                        </p:attrNameLst>
                                      </p:cBhvr>
                                      <p:to>
                                        <p:strVal val="visible"/>
                                      </p:to>
                                    </p:set>
                                    <p:animEffect transition="in" filter="checkerboard(across)">
                                      <p:cBhvr>
                                        <p:cTn id="37" dur="500"/>
                                        <p:tgtEl>
                                          <p:spTgt spid="901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p:bldP spid="90116" grpId="0" animBg="1"/>
      <p:bldP spid="9011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AutoShape 2"/>
          <p:cNvSpPr>
            <a:spLocks noGrp="1" noChangeArrowheads="1"/>
          </p:cNvSpPr>
          <p:nvPr>
            <p:ph type="title"/>
          </p:nvPr>
        </p:nvSpPr>
        <p:spPr>
          <a:xfrm>
            <a:off x="457200" y="152400"/>
            <a:ext cx="7427913" cy="712788"/>
          </a:xfrm>
        </p:spPr>
        <p:txBody>
          <a:bodyPr/>
          <a:lstStyle/>
          <a:p>
            <a:pPr algn="ctr" eaLnBrk="1" hangingPunct="1"/>
            <a:r>
              <a:rPr lang="ar-JO" dirty="0">
                <a:latin typeface="Arial" panose="020B0604020202020204" pitchFamily="34" charset="0"/>
                <a:ea typeface="ＭＳ Ｐゴシック" charset="0"/>
                <a:cs typeface="Arial" panose="020B0604020202020204" pitchFamily="34" charset="0"/>
              </a:rPr>
              <a:t>الفرق اليهودية</a:t>
            </a:r>
            <a:endParaRPr lang="en-US" dirty="0">
              <a:latin typeface="Arial" panose="020B0604020202020204" pitchFamily="34" charset="0"/>
              <a:ea typeface="ＭＳ Ｐゴシック" charset="0"/>
              <a:cs typeface="Arial" panose="020B0604020202020204" pitchFamily="34" charset="0"/>
            </a:endParaRPr>
          </a:p>
        </p:txBody>
      </p:sp>
      <p:sp>
        <p:nvSpPr>
          <p:cNvPr id="96258" name="Rectangle 4"/>
          <p:cNvSpPr>
            <a:spLocks noChangeArrowheads="1"/>
          </p:cNvSpPr>
          <p:nvPr/>
        </p:nvSpPr>
        <p:spPr bwMode="auto">
          <a:xfrm>
            <a:off x="0" y="1847850"/>
            <a:ext cx="18415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1" hangingPunct="1">
              <a:tabLst>
                <a:tab pos="2654300" algn="l"/>
                <a:tab pos="3886200" algn="l"/>
                <a:tab pos="4330700" algn="l"/>
                <a:tab pos="4800600" algn="l"/>
                <a:tab pos="5600700" algn="l"/>
                <a:tab pos="5715000" algn="l"/>
              </a:tabLst>
            </a:pPr>
            <a:endParaRPr lang="en-US" sz="3200">
              <a:latin typeface="Arial" panose="020B0604020202020204" pitchFamily="34" charset="0"/>
              <a:cs typeface="Arial" panose="020B0604020202020204" pitchFamily="34" charset="0"/>
            </a:endParaRPr>
          </a:p>
        </p:txBody>
      </p:sp>
      <p:graphicFrame>
        <p:nvGraphicFramePr>
          <p:cNvPr id="27756" name="Group 108"/>
          <p:cNvGraphicFramePr>
            <a:graphicFrameLocks noGrp="1"/>
          </p:cNvGraphicFramePr>
          <p:nvPr>
            <p:extLst>
              <p:ext uri="{D42A27DB-BD31-4B8C-83A1-F6EECF244321}">
                <p14:modId xmlns:p14="http://schemas.microsoft.com/office/powerpoint/2010/main" val="1165530171"/>
              </p:ext>
            </p:extLst>
          </p:nvPr>
        </p:nvGraphicFramePr>
        <p:xfrm>
          <a:off x="0" y="1524000"/>
          <a:ext cx="8915400" cy="5334000"/>
        </p:xfrm>
        <a:graphic>
          <a:graphicData uri="http://schemas.openxmlformats.org/drawingml/2006/table">
            <a:tbl>
              <a:tblPr/>
              <a:tblGrid>
                <a:gridCol w="2057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tblGrid>
              <a:tr h="106680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endParaRPr kumimoji="0" lang="en-US" sz="4000" b="0" i="0" u="none" strike="noStrike" cap="none" normalizeH="0" baseline="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9191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29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السمة الرئيسية</a:t>
                      </a:r>
                      <a:endParaRPr kumimoji="0" lang="en-US" altLang="zh-CN" sz="4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9191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29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المسيحية المعاصرة</a:t>
                      </a:r>
                    </a:p>
                    <a:p>
                      <a:pPr marL="342900" marR="0" lvl="0" indent="-34290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29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 الموازية لها</a:t>
                      </a:r>
                      <a:endParaRPr kumimoji="0" lang="en-US" altLang="zh-CN" sz="4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91919"/>
                    </a:solidFill>
                  </a:tcPr>
                </a:tc>
                <a:extLst>
                  <a:ext uri="{0D108BD9-81ED-4DB2-BD59-A6C34878D82A}">
                    <a16:rowId xmlns:a16="http://schemas.microsoft.com/office/drawing/2014/main" val="10000"/>
                  </a:ext>
                </a:extLst>
              </a:tr>
              <a:tr h="10668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25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أ. الفريسيون</a:t>
                      </a:r>
                      <a:endParaRPr kumimoji="0" lang="en-US" altLang="zh-CN" sz="4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endParaRPr kumimoji="0" lang="en-US" sz="4000" b="0" i="0" u="none" strike="noStrike" cap="none" normalizeH="0" baseline="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endParaRPr kumimoji="0" lang="en-US" sz="4000" b="0" i="0" u="none" strike="noStrike" cap="none" normalizeH="0" baseline="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668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25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ب. الصدوقيون</a:t>
                      </a:r>
                      <a:endParaRPr kumimoji="0" lang="en-US" altLang="zh-CN" sz="4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endParaRPr kumimoji="0" lang="en-US" sz="4000" b="0" i="0" u="none" strike="noStrike" cap="none" normalizeH="0" baseline="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endParaRPr kumimoji="0" lang="en-US" sz="4000" b="0" i="0" u="none" strike="noStrike" cap="none" normalizeH="0" baseline="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668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25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ت. الأسينيون</a:t>
                      </a:r>
                      <a:endParaRPr kumimoji="0" lang="en-US" altLang="zh-CN" sz="4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endParaRPr kumimoji="0" lang="en-US" sz="4000" b="0" i="0" u="none" strike="noStrike" cap="none" normalizeH="0" baseline="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endParaRPr kumimoji="0" lang="en-US" sz="4000" b="0" i="0" u="none" strike="noStrike" cap="none" normalizeH="0" baseline="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668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25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ث. الغيورون</a:t>
                      </a:r>
                      <a:endParaRPr kumimoji="0" lang="en-US" altLang="zh-CN" sz="4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endParaRPr kumimoji="0" lang="en-US" sz="4000" b="0" i="0" u="none" strike="noStrike" cap="none" normalizeH="0" baseline="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endParaRPr kumimoji="0" lang="en-US" sz="4000" b="0"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96285" name="Text Box 101"/>
          <p:cNvSpPr txBox="1">
            <a:spLocks noChangeArrowheads="1"/>
          </p:cNvSpPr>
          <p:nvPr/>
        </p:nvSpPr>
        <p:spPr bwMode="auto">
          <a:xfrm>
            <a:off x="685800" y="838200"/>
            <a:ext cx="84582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ar-JO" sz="2000" b="1" dirty="0">
                <a:latin typeface="Arial" panose="020B0604020202020204" pitchFamily="34" charset="0"/>
                <a:cs typeface="Arial" panose="020B0604020202020204" pitchFamily="34" charset="0"/>
              </a:rPr>
              <a:t>المجموعات الصغيرة: حدد السمة الرئيسية للطائفة المخصصة لمجموعتك وأقرب كنيسة معاصرة لها</a:t>
            </a:r>
            <a:endParaRPr lang="en-US" sz="2000" b="1" dirty="0">
              <a:latin typeface="Arial" panose="020B0604020202020204" pitchFamily="34" charset="0"/>
              <a:cs typeface="Arial" panose="020B0604020202020204" pitchFamily="34" charset="0"/>
            </a:endParaRPr>
          </a:p>
        </p:txBody>
      </p:sp>
      <p:sp>
        <p:nvSpPr>
          <p:cNvPr id="96286" name="Text Box 103"/>
          <p:cNvSpPr txBox="1">
            <a:spLocks noChangeArrowheads="1"/>
          </p:cNvSpPr>
          <p:nvPr/>
        </p:nvSpPr>
        <p:spPr bwMode="auto">
          <a:xfrm>
            <a:off x="8388350"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ar-JO" b="1" dirty="0">
                <a:latin typeface="Arial" panose="020B0604020202020204" pitchFamily="34" charset="0"/>
                <a:cs typeface="Arial" panose="020B0604020202020204" pitchFamily="34" charset="0"/>
              </a:rPr>
              <a:t>115</a:t>
            </a:r>
            <a:endParaRPr lang="en-US" b="1" dirty="0">
              <a:latin typeface="Arial" panose="020B0604020202020204" pitchFamily="34"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5"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5" charset="0"/>
          </a:defRPr>
        </a:defPPr>
      </a:lstStyle>
    </a:lnDef>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5"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olumns">
  <a:themeElements>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fontScheme name="Colum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5"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Globe</Template>
  <TotalTime>8539</TotalTime>
  <Words>2855</Words>
  <Application>Microsoft Macintosh PowerPoint</Application>
  <PresentationFormat>On-screen Show (4:3)</PresentationFormat>
  <Paragraphs>525</Paragraphs>
  <Slides>72</Slides>
  <Notes>71</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72</vt:i4>
      </vt:variant>
    </vt:vector>
  </HeadingPairs>
  <TitlesOfParts>
    <vt:vector size="88" baseType="lpstr">
      <vt:lpstr>ＭＳ Ｐゴシック</vt:lpstr>
      <vt:lpstr>Arial</vt:lpstr>
      <vt:lpstr>Arial Narrow</vt:lpstr>
      <vt:lpstr>Garamond</vt:lpstr>
      <vt:lpstr>Tahoma</vt:lpstr>
      <vt:lpstr>Times New Roman</vt:lpstr>
      <vt:lpstr>Verdana</vt:lpstr>
      <vt:lpstr>Wingdings</vt:lpstr>
      <vt:lpstr>Globe</vt:lpstr>
      <vt:lpstr>Capsules</vt:lpstr>
      <vt:lpstr>Stream</vt:lpstr>
      <vt:lpstr>Beam</vt:lpstr>
      <vt:lpstr>Columns</vt:lpstr>
      <vt:lpstr>Orbit</vt:lpstr>
      <vt:lpstr>1_Default Design</vt:lpstr>
      <vt:lpstr>1_Globe</vt:lpstr>
      <vt:lpstr>الفرق اليهودية</vt:lpstr>
      <vt:lpstr>ما هي الروحانية؟</vt:lpstr>
      <vt:lpstr>تناقش الديانات الأخرى  الروحانية أيضًا</vt:lpstr>
      <vt:lpstr>الحياة الدينية في إسرائيل</vt:lpstr>
      <vt:lpstr>وقف السامريون خارج التيار الرئيسي لليهودية</vt:lpstr>
      <vt:lpstr>أسباب كراهية اليهود للسامريين</vt:lpstr>
      <vt:lpstr>PowerPoint Presentation</vt:lpstr>
      <vt:lpstr>التحيز ضد الدخلاء</vt:lpstr>
      <vt:lpstr>الفرق اليهودية</vt:lpstr>
      <vt:lpstr>الفريسيون</vt:lpstr>
      <vt:lpstr>الإقتراب من الرب</vt:lpstr>
      <vt:lpstr>الفرق اليهودية</vt:lpstr>
      <vt:lpstr>الفرق اليهودية</vt:lpstr>
      <vt:lpstr>الفريسيين</vt:lpstr>
      <vt:lpstr>الفريسيين</vt:lpstr>
      <vt:lpstr>الفريسيين</vt:lpstr>
      <vt:lpstr>الفريسيون الصينيون؟</vt:lpstr>
      <vt:lpstr>الصدوقيون</vt:lpstr>
      <vt:lpstr>الفرق اليهودية</vt:lpstr>
      <vt:lpstr>الصدوقيون</vt:lpstr>
      <vt:lpstr>دخل الصدوقيون من خلال أي من أبواب أورشليم</vt:lpstr>
      <vt:lpstr>الزاوية الجنوبية الغربية لجبل الهيكل</vt:lpstr>
      <vt:lpstr>سور الهيكل الشرقي</vt:lpstr>
      <vt:lpstr>أنواع البناء        في موقع الهيكل</vt:lpstr>
      <vt:lpstr>البوابة المزدوجة في الجدار الجنوبي، وقد كان الناس يدخلون من الباب الأيمن ويخرجون من الباب الأيسر.</vt:lpstr>
      <vt:lpstr>الممر المقبب المؤدي من البوابة المزدوجة إلى الأفنية الخارجية.</vt:lpstr>
      <vt:lpstr>البوابة الثلاثية التي يستخدمها كهنة الهيكل.</vt:lpstr>
      <vt:lpstr>الساحات الخارجية الجنوبية كما تبدو من الشرق</vt:lpstr>
      <vt:lpstr>داخل الرواق الملكي، أو ستوا</vt:lpstr>
      <vt:lpstr>مكان اجتماع    السنهدريم</vt:lpstr>
      <vt:lpstr>محاكمات يسوع غير القانونية</vt:lpstr>
      <vt:lpstr>من هم الشيوخ اليهود؟</vt:lpstr>
      <vt:lpstr>كان الفريسيون والصدوقيون يفتقرون إلى الصدق</vt:lpstr>
      <vt:lpstr>الأسينيون</vt:lpstr>
      <vt:lpstr>تم العثور على المزيد   من اليهودية الحقيقية   في الصحراء</vt:lpstr>
      <vt:lpstr>حتى وقت معارضة الأسينيون والغيورون لأورشليم، كانت الحيوانات فقط تعيش في محيط البحر الميت</vt:lpstr>
      <vt:lpstr>الفرق اليهودية</vt:lpstr>
      <vt:lpstr>الأسينيون</vt:lpstr>
      <vt:lpstr>الأسينيون</vt:lpstr>
      <vt:lpstr>البحر الميت المتقلص</vt:lpstr>
      <vt:lpstr>البحر الميت – حينها والآن</vt:lpstr>
      <vt:lpstr>البحر الميت – حينها والآن</vt:lpstr>
      <vt:lpstr>بحر الملح</vt:lpstr>
      <vt:lpstr>جبل سدوم</vt:lpstr>
      <vt:lpstr>البحر الميت يعمل</vt:lpstr>
      <vt:lpstr>الغيورون</vt:lpstr>
      <vt:lpstr>الفرق اليهودية</vt:lpstr>
      <vt:lpstr>الغيورين</vt:lpstr>
      <vt:lpstr>كان الغيورون يستهجنون الإنجازات الرومانية</vt:lpstr>
      <vt:lpstr>ارتبط الغيورون بالهيكل</vt:lpstr>
      <vt:lpstr>الغيورون</vt:lpstr>
      <vt:lpstr>Zealot Loyalty</vt:lpstr>
      <vt:lpstr>PowerPoint Presentation</vt:lpstr>
      <vt:lpstr>الإثنا عشر الذين تبعوا يسوع</vt:lpstr>
      <vt:lpstr>صهاريج مسادة</vt:lpstr>
      <vt:lpstr>PowerPoint Presentation</vt:lpstr>
      <vt:lpstr>قصر هيرودس  الشمالي</vt:lpstr>
      <vt:lpstr>قصور مسادة الشمالية</vt:lpstr>
      <vt:lpstr>كيف تسلق القدماء مسادة؟</vt:lpstr>
      <vt:lpstr>كيف يتسلق المعاصرون مسادة؟</vt:lpstr>
      <vt:lpstr>الهجوم الروماني</vt:lpstr>
      <vt:lpstr>الفرق اليهودية</vt:lpstr>
      <vt:lpstr>السيكاري ضد الهيروديين</vt:lpstr>
      <vt:lpstr>الشتات     اليهودي</vt:lpstr>
      <vt:lpstr>كرنيليوس</vt:lpstr>
      <vt:lpstr>تعديلات يهودية الشتات</vt:lpstr>
      <vt:lpstr>تعديلات يهودية الشتات</vt:lpstr>
      <vt:lpstr>تعديلات يهودية الشتات</vt:lpstr>
      <vt:lpstr>تعديلات يهودية الشتات</vt:lpstr>
      <vt:lpstr>الراباي • التلمذة • يسوع</vt:lpstr>
      <vt:lpstr>Black</vt:lpstr>
      <vt:lpstr>خلفيات العهد الجديد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Jewish Sects</dc:title>
  <dc:creator>Rick Griffith</dc:creator>
  <cp:lastModifiedBy>Rick Griffith</cp:lastModifiedBy>
  <cp:revision>276</cp:revision>
  <dcterms:created xsi:type="dcterms:W3CDTF">2009-09-11T06:05:55Z</dcterms:created>
  <dcterms:modified xsi:type="dcterms:W3CDTF">2024-01-01T08:57:45Z</dcterms:modified>
</cp:coreProperties>
</file>